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Lst>
  <p:sldSz cy="5143500" cx="9144000"/>
  <p:notesSz cx="6858000" cy="9144000"/>
  <p:embeddedFontLst>
    <p:embeddedFont>
      <p:font typeface="Poppins"/>
      <p:regular r:id="rId23"/>
      <p:bold r:id="rId24"/>
      <p:italic r:id="rId25"/>
      <p:boldItalic r:id="rId2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font" Target="fonts/Poppins-bold.fntdata"/><Relationship Id="rId23" Type="http://schemas.openxmlformats.org/officeDocument/2006/relationships/font" Target="fonts/Poppins-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Poppins-boldItalic.fntdata"/><Relationship Id="rId25" Type="http://schemas.openxmlformats.org/officeDocument/2006/relationships/font" Target="fonts/Poppins-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docs.google.com/document/d/1Ez-bud2W39r0D4OoedqDWX_yyxiaJ6ed0Es71Gr8f9o/edit?usp=sharing" TargetMode="External"/><Relationship Id="rId22" Type="http://schemas.openxmlformats.org/officeDocument/2006/relationships/hyperlink" Target="https://docs.google.com/document/d/1Ez-bud2W39r0D4OoedqDWX_yyxiaJ6ed0Es71Gr8f9o/view" TargetMode="External"/><Relationship Id="rId21" Type="http://schemas.openxmlformats.org/officeDocument/2006/relationships/hyperlink" Target="https://docs.google.com/document/d/1Ez-bud2W39r0D4OoedqDWX_yyxiaJ6ed0Es71Gr8f9o/pub" TargetMode="External"/><Relationship Id="rId24" Type="http://schemas.openxmlformats.org/officeDocument/2006/relationships/hyperlink" Target="https://docs.google.com/presentation/d/1_bqWXy0pzKgZ9judzefntYkWHk6PwjA9lwFP5QoZ-jc/pub?start=true&amp;loop=true&amp;delayms=3000" TargetMode="External"/><Relationship Id="rId23" Type="http://schemas.openxmlformats.org/officeDocument/2006/relationships/hyperlink" Target="https://docs.google.com/presentation/d/1_bqWXy0pzKgZ9judzefntYkWHk6PwjA9lwFP5QoZ-jc/edit?usp=sharing" TargetMode="External"/><Relationship Id="rId1" Type="http://schemas.openxmlformats.org/officeDocument/2006/relationships/notesMaster" Target="../notesMasters/notesMaster1.xml"/><Relationship Id="rId2" Type="http://schemas.openxmlformats.org/officeDocument/2006/relationships/hyperlink" Target="https://sites.google.com/view/photo-booth-los-angeles/home" TargetMode="External"/><Relationship Id="rId3" Type="http://schemas.openxmlformats.org/officeDocument/2006/relationships/hyperlink" Target="https://drive.google.com/drive/folders/1AcQC51DeM_oNDod1f9upnzDqylA63KVv?usp=sharing" TargetMode="External"/><Relationship Id="rId4" Type="http://schemas.openxmlformats.org/officeDocument/2006/relationships/hyperlink" Target="https://news.google.com/rss/search?q=voguebooth&amp;hl=en-US&amp;gl=US&amp;ceid=US:en" TargetMode="External"/><Relationship Id="rId9" Type="http://schemas.openxmlformats.org/officeDocument/2006/relationships/hyperlink" Target="https://drive.google.com/file/d/1NrS9whQvrDQ5yIGNnlIRllCCjhn4ZA5R/view?usp=sharing" TargetMode="External"/><Relationship Id="rId26" Type="http://schemas.openxmlformats.org/officeDocument/2006/relationships/hyperlink" Target="https://docs.google.com/presentation/d/1_bqWXy0pzKgZ9judzefntYkWHk6PwjA9lwFP5QoZ-jc/htmlpresent" TargetMode="External"/><Relationship Id="rId25" Type="http://schemas.openxmlformats.org/officeDocument/2006/relationships/hyperlink" Target="https://docs.google.com/presentation/d/1_bqWXy0pzKgZ9judzefntYkWHk6PwjA9lwFP5QoZ-jc/view" TargetMode="External"/><Relationship Id="rId5" Type="http://schemas.openxmlformats.org/officeDocument/2006/relationships/hyperlink" Target="https://drive.google.com/drive/folders/1HEHLBYq6MUHSS3JHkfyrnhbveljR-Rh3?usp=sharing" TargetMode="External"/><Relationship Id="rId6" Type="http://schemas.openxmlformats.org/officeDocument/2006/relationships/hyperlink" Target="https://drive.google.com/drive/folders/10VQugYYLANmyv3dFfkpYSRfYdG7VqQls?usp=sharing" TargetMode="External"/><Relationship Id="rId7" Type="http://schemas.openxmlformats.org/officeDocument/2006/relationships/hyperlink" Target="https://drive.google.com/drive/folders/1orVnwXZ_tCN35OLHIlvSBYapige4bq-D?usp=sharing" TargetMode="External"/><Relationship Id="rId8" Type="http://schemas.openxmlformats.org/officeDocument/2006/relationships/hyperlink" Target="https://drive.google.com/drive/folders/10IgypHw2m8IL88lQzxwLvWUoA0oU_yDH?usp=sharing" TargetMode="External"/><Relationship Id="rId11" Type="http://schemas.openxmlformats.org/officeDocument/2006/relationships/hyperlink" Target="https://docs.google.com/spreadsheets/d/1aACo40b3OQR-uOMGO9bhSY1BXaRMFvXH0IEGKYUaZHo/edit?usp=sharing" TargetMode="External"/><Relationship Id="rId10" Type="http://schemas.openxmlformats.org/officeDocument/2006/relationships/hyperlink" Target="https://drive.google.com/file/d/16ffaF4ubV02OHfbB6LRIE89Q4qhpNZlL/view?usp=sharing" TargetMode="External"/><Relationship Id="rId13" Type="http://schemas.openxmlformats.org/officeDocument/2006/relationships/hyperlink" Target="https://docs.google.com/spreadsheets/d/1aACo40b3OQR-uOMGO9bhSY1BXaRMFvXH0IEGKYUaZHo/pubhtml" TargetMode="External"/><Relationship Id="rId12" Type="http://schemas.openxmlformats.org/officeDocument/2006/relationships/hyperlink" Target="https://docs.google.com/spreadsheet/pub?key=1aACo40b3OQR-uOMGO9bhSY1BXaRMFvXH0IEGKYUaZHo" TargetMode="External"/><Relationship Id="rId15" Type="http://schemas.openxmlformats.org/officeDocument/2006/relationships/hyperlink" Target="https://docs.google.com/spreadsheets/d/1aACo40b3OQR-uOMGO9bhSY1BXaRMFvXH0IEGKYUaZHo/view" TargetMode="External"/><Relationship Id="rId14" Type="http://schemas.openxmlformats.org/officeDocument/2006/relationships/hyperlink" Target="https://docs.google.com/spreadsheets/d/1aACo40b3OQR-uOMGO9bhSY1BXaRMFvXH0IEGKYUaZHo/pub" TargetMode="External"/><Relationship Id="rId17" Type="http://schemas.openxmlformats.org/officeDocument/2006/relationships/hyperlink" Target="https://docs.google.com/drawings/d/1J0xqoFYHHOMdJ5DkvjReeFRUrFRLyWwQ86gQ0ie_Vlc/edit?usp=sharing" TargetMode="External"/><Relationship Id="rId16" Type="http://schemas.openxmlformats.org/officeDocument/2006/relationships/hyperlink" Target="https://docs.google.com/forms/d/1WdQe0TcN94F5MrizqERafZWT1JKoXbikOXa5QjEiins/edit?usp=sharing" TargetMode="External"/><Relationship Id="rId19" Type="http://schemas.openxmlformats.org/officeDocument/2006/relationships/hyperlink" Target="https://sites.google.com/view/photo-booth-rental-west-covina/home" TargetMode="External"/><Relationship Id="rId18" Type="http://schemas.openxmlformats.org/officeDocument/2006/relationships/hyperlink" Target="https://drive.google.com/file/d/1QpTiTGFtM9xqrHFr3NrlOHazlavUN-IZ/view?usp=drivesdk"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0" Type="http://schemas.openxmlformats.org/officeDocument/2006/relationships/hyperlink" Target="https://docs.google.com/document/d/1Ez-bud2W39r0D4OoedqDWX_yyxiaJ6ed0Es71Gr8f9o/edit?usp=sharing" TargetMode="External"/><Relationship Id="rId22" Type="http://schemas.openxmlformats.org/officeDocument/2006/relationships/hyperlink" Target="https://docs.google.com/document/d/1Ez-bud2W39r0D4OoedqDWX_yyxiaJ6ed0Es71Gr8f9o/view" TargetMode="External"/><Relationship Id="rId21" Type="http://schemas.openxmlformats.org/officeDocument/2006/relationships/hyperlink" Target="https://docs.google.com/document/d/1Ez-bud2W39r0D4OoedqDWX_yyxiaJ6ed0Es71Gr8f9o/pub" TargetMode="External"/><Relationship Id="rId24" Type="http://schemas.openxmlformats.org/officeDocument/2006/relationships/hyperlink" Target="https://docs.google.com/presentation/d/1_bqWXy0pzKgZ9judzefntYkWHk6PwjA9lwFP5QoZ-jc/pub?start=true&amp;loop=true&amp;delayms=3000" TargetMode="External"/><Relationship Id="rId23" Type="http://schemas.openxmlformats.org/officeDocument/2006/relationships/hyperlink" Target="https://docs.google.com/presentation/d/1_bqWXy0pzKgZ9judzefntYkWHk6PwjA9lwFP5QoZ-jc/edit?usp=sharing" TargetMode="External"/><Relationship Id="rId1" Type="http://schemas.openxmlformats.org/officeDocument/2006/relationships/notesMaster" Target="../notesMasters/notesMaster1.xml"/><Relationship Id="rId2" Type="http://schemas.openxmlformats.org/officeDocument/2006/relationships/hyperlink" Target="https://sites.google.com/view/photo-booth-los-angeles/home" TargetMode="External"/><Relationship Id="rId3" Type="http://schemas.openxmlformats.org/officeDocument/2006/relationships/hyperlink" Target="https://drive.google.com/drive/folders/1AcQC51DeM_oNDod1f9upnzDqylA63KVv?usp=sharing" TargetMode="External"/><Relationship Id="rId4" Type="http://schemas.openxmlformats.org/officeDocument/2006/relationships/hyperlink" Target="https://news.google.com/rss/search?q=voguebooth&amp;hl=en-US&amp;gl=US&amp;ceid=US:en" TargetMode="External"/><Relationship Id="rId9" Type="http://schemas.openxmlformats.org/officeDocument/2006/relationships/hyperlink" Target="https://drive.google.com/file/d/1NrS9whQvrDQ5yIGNnlIRllCCjhn4ZA5R/view?usp=sharing" TargetMode="External"/><Relationship Id="rId26" Type="http://schemas.openxmlformats.org/officeDocument/2006/relationships/hyperlink" Target="https://docs.google.com/presentation/d/1_bqWXy0pzKgZ9judzefntYkWHk6PwjA9lwFP5QoZ-jc/htmlpresent" TargetMode="External"/><Relationship Id="rId25" Type="http://schemas.openxmlformats.org/officeDocument/2006/relationships/hyperlink" Target="https://docs.google.com/presentation/d/1_bqWXy0pzKgZ9judzefntYkWHk6PwjA9lwFP5QoZ-jc/view" TargetMode="External"/><Relationship Id="rId5" Type="http://schemas.openxmlformats.org/officeDocument/2006/relationships/hyperlink" Target="https://drive.google.com/drive/folders/1HEHLBYq6MUHSS3JHkfyrnhbveljR-Rh3?usp=sharing" TargetMode="External"/><Relationship Id="rId6" Type="http://schemas.openxmlformats.org/officeDocument/2006/relationships/hyperlink" Target="https://drive.google.com/drive/folders/10VQugYYLANmyv3dFfkpYSRfYdG7VqQls?usp=sharing" TargetMode="External"/><Relationship Id="rId7" Type="http://schemas.openxmlformats.org/officeDocument/2006/relationships/hyperlink" Target="https://drive.google.com/drive/folders/1orVnwXZ_tCN35OLHIlvSBYapige4bq-D?usp=sharing" TargetMode="External"/><Relationship Id="rId8" Type="http://schemas.openxmlformats.org/officeDocument/2006/relationships/hyperlink" Target="https://drive.google.com/drive/folders/10IgypHw2m8IL88lQzxwLvWUoA0oU_yDH?usp=sharing" TargetMode="External"/><Relationship Id="rId11" Type="http://schemas.openxmlformats.org/officeDocument/2006/relationships/hyperlink" Target="https://docs.google.com/spreadsheets/d/1aACo40b3OQR-uOMGO9bhSY1BXaRMFvXH0IEGKYUaZHo/edit?usp=sharing" TargetMode="External"/><Relationship Id="rId10" Type="http://schemas.openxmlformats.org/officeDocument/2006/relationships/hyperlink" Target="https://drive.google.com/file/d/16ffaF4ubV02OHfbB6LRIE89Q4qhpNZlL/view?usp=sharing" TargetMode="External"/><Relationship Id="rId13" Type="http://schemas.openxmlformats.org/officeDocument/2006/relationships/hyperlink" Target="https://docs.google.com/spreadsheets/d/1aACo40b3OQR-uOMGO9bhSY1BXaRMFvXH0IEGKYUaZHo/pubhtml" TargetMode="External"/><Relationship Id="rId12" Type="http://schemas.openxmlformats.org/officeDocument/2006/relationships/hyperlink" Target="https://docs.google.com/spreadsheet/pub?key=1aACo40b3OQR-uOMGO9bhSY1BXaRMFvXH0IEGKYUaZHo" TargetMode="External"/><Relationship Id="rId15" Type="http://schemas.openxmlformats.org/officeDocument/2006/relationships/hyperlink" Target="https://docs.google.com/spreadsheets/d/1aACo40b3OQR-uOMGO9bhSY1BXaRMFvXH0IEGKYUaZHo/view" TargetMode="External"/><Relationship Id="rId14" Type="http://schemas.openxmlformats.org/officeDocument/2006/relationships/hyperlink" Target="https://docs.google.com/spreadsheets/d/1aACo40b3OQR-uOMGO9bhSY1BXaRMFvXH0IEGKYUaZHo/pub" TargetMode="External"/><Relationship Id="rId17" Type="http://schemas.openxmlformats.org/officeDocument/2006/relationships/hyperlink" Target="https://docs.google.com/drawings/d/1J0xqoFYHHOMdJ5DkvjReeFRUrFRLyWwQ86gQ0ie_Vlc/edit?usp=sharing" TargetMode="External"/><Relationship Id="rId16" Type="http://schemas.openxmlformats.org/officeDocument/2006/relationships/hyperlink" Target="https://docs.google.com/forms/d/1WdQe0TcN94F5MrizqERafZWT1JKoXbikOXa5QjEiins/edit?usp=sharing" TargetMode="External"/><Relationship Id="rId19" Type="http://schemas.openxmlformats.org/officeDocument/2006/relationships/hyperlink" Target="https://sites.google.com/view/photo-booth-rental-west-covina/home" TargetMode="External"/><Relationship Id="rId18" Type="http://schemas.openxmlformats.org/officeDocument/2006/relationships/hyperlink" Target="https://drive.google.com/file/d/1QpTiTGFtM9xqrHFr3NrlOHazlavUN-IZ/view?usp=drivesdk" TargetMode="Externa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121474319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121474319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https://sites.google.com/view/photo-booth-los-angeles/home</a:t>
            </a:r>
            <a:endParaRPr sz="1000"/>
          </a:p>
          <a:p>
            <a:pPr indent="0" lvl="0" marL="0" rtl="0" algn="l">
              <a:spcBef>
                <a:spcPts val="0"/>
              </a:spcBef>
              <a:spcAft>
                <a:spcPts val="0"/>
              </a:spcAft>
              <a:buNone/>
            </a:pPr>
            <a:r>
              <a:rPr lang="en" sz="1000" u="sng">
                <a:solidFill>
                  <a:schemeClr val="hlink"/>
                </a:solidFill>
                <a:hlinkClick r:id="rId3"/>
              </a:rPr>
              <a:t>https://drive.google.com/drive/folders/1AcQC51DeM_oNDod1f9upnzDqylA63KVv?usp=sharing</a:t>
            </a:r>
            <a:endParaRPr sz="1000"/>
          </a:p>
          <a:p>
            <a:pPr indent="0" lvl="0" marL="0" rtl="0" algn="l">
              <a:spcBef>
                <a:spcPts val="0"/>
              </a:spcBef>
              <a:spcAft>
                <a:spcPts val="0"/>
              </a:spcAft>
              <a:buNone/>
            </a:pPr>
            <a:r>
              <a:rPr lang="en" sz="1000" u="sng">
                <a:solidFill>
                  <a:schemeClr val="hlink"/>
                </a:solidFill>
                <a:hlinkClick r:id="rId4"/>
              </a:rPr>
              <a:t>https://news.google.com/rss/search?q=voguebooth&amp;hl=en-US&amp;gl=US&amp;ceid=US:en</a:t>
            </a:r>
            <a:endParaRPr sz="1000"/>
          </a:p>
          <a:p>
            <a:pPr indent="0" lvl="0" marL="0" rtl="0" algn="l">
              <a:spcBef>
                <a:spcPts val="0"/>
              </a:spcBef>
              <a:spcAft>
                <a:spcPts val="0"/>
              </a:spcAft>
              <a:buNone/>
            </a:pPr>
            <a:r>
              <a:rPr lang="en" sz="1000" u="sng">
                <a:solidFill>
                  <a:schemeClr val="hlink"/>
                </a:solidFill>
                <a:hlinkClick r:id="rId5"/>
              </a:rPr>
              <a:t>https://drive.google.com/drive/folders/1HEHLBYq6MUHSS3JHkfyrnhbveljR-Rh3?usp=sharing</a:t>
            </a:r>
            <a:endParaRPr sz="1000"/>
          </a:p>
          <a:p>
            <a:pPr indent="0" lvl="0" marL="0" rtl="0" algn="l">
              <a:spcBef>
                <a:spcPts val="0"/>
              </a:spcBef>
              <a:spcAft>
                <a:spcPts val="0"/>
              </a:spcAft>
              <a:buNone/>
            </a:pPr>
            <a:r>
              <a:rPr lang="en" sz="1000" u="sng">
                <a:solidFill>
                  <a:schemeClr val="hlink"/>
                </a:solidFill>
                <a:hlinkClick r:id="rId6"/>
              </a:rPr>
              <a:t>https://drive.google.com/drive/folders/10VQugYYLANmyv3dFfkpYSRfYdG7VqQls?usp=sharing</a:t>
            </a:r>
            <a:endParaRPr sz="1000"/>
          </a:p>
          <a:p>
            <a:pPr indent="0" lvl="0" marL="0" rtl="0" algn="l">
              <a:spcBef>
                <a:spcPts val="0"/>
              </a:spcBef>
              <a:spcAft>
                <a:spcPts val="0"/>
              </a:spcAft>
              <a:buNone/>
            </a:pPr>
            <a:r>
              <a:rPr lang="en" sz="1000" u="sng">
                <a:solidFill>
                  <a:schemeClr val="hlink"/>
                </a:solidFill>
                <a:hlinkClick r:id="rId7"/>
              </a:rPr>
              <a:t>https://drive.google.com/drive/folders/1orVnwXZ_tCN35OLHIlvSBYapige4bq-D?usp=sharing</a:t>
            </a:r>
            <a:endParaRPr sz="1000"/>
          </a:p>
          <a:p>
            <a:pPr indent="0" lvl="0" marL="0" rtl="0" algn="l">
              <a:spcBef>
                <a:spcPts val="0"/>
              </a:spcBef>
              <a:spcAft>
                <a:spcPts val="0"/>
              </a:spcAft>
              <a:buNone/>
            </a:pPr>
            <a:r>
              <a:rPr lang="en" sz="1000" u="sng">
                <a:solidFill>
                  <a:schemeClr val="hlink"/>
                </a:solidFill>
                <a:hlinkClick r:id="rId8"/>
              </a:rPr>
              <a:t>https://drive.google.com/drive/folders/10IgypHw2m8IL88lQzxwLvWUoA0oU_yDH?usp=sharing</a:t>
            </a:r>
            <a:endParaRPr sz="1000"/>
          </a:p>
          <a:p>
            <a:pPr indent="0" lvl="0" marL="0" rtl="0" algn="l">
              <a:spcBef>
                <a:spcPts val="0"/>
              </a:spcBef>
              <a:spcAft>
                <a:spcPts val="0"/>
              </a:spcAft>
              <a:buNone/>
            </a:pPr>
            <a:r>
              <a:rPr lang="en" sz="1000" u="sng">
                <a:solidFill>
                  <a:schemeClr val="hlink"/>
                </a:solidFill>
                <a:hlinkClick r:id="rId9"/>
              </a:rPr>
              <a:t>https://drive.google.com/file/d/1NrS9whQvrDQ5yIGNnlIRllCCjhn4ZA5R/view?usp=sharing</a:t>
            </a:r>
            <a:endParaRPr sz="1000"/>
          </a:p>
          <a:p>
            <a:pPr indent="0" lvl="0" marL="0" rtl="0" algn="l">
              <a:spcBef>
                <a:spcPts val="0"/>
              </a:spcBef>
              <a:spcAft>
                <a:spcPts val="0"/>
              </a:spcAft>
              <a:buNone/>
            </a:pPr>
            <a:r>
              <a:rPr lang="en" sz="1000" u="sng">
                <a:solidFill>
                  <a:schemeClr val="hlink"/>
                </a:solidFill>
                <a:hlinkClick r:id="rId10"/>
              </a:rPr>
              <a:t>https://drive.google.com/file/d/16ffaF4ubV02OHfbB6LRIE89Q4qhpNZlL/view?usp=sharing</a:t>
            </a:r>
            <a:endParaRPr sz="1000"/>
          </a:p>
          <a:p>
            <a:pPr indent="0" lvl="0" marL="0" rtl="0" algn="l">
              <a:spcBef>
                <a:spcPts val="0"/>
              </a:spcBef>
              <a:spcAft>
                <a:spcPts val="0"/>
              </a:spcAft>
              <a:buNone/>
            </a:pPr>
            <a:r>
              <a:rPr lang="en" sz="1000" u="sng">
                <a:solidFill>
                  <a:schemeClr val="hlink"/>
                </a:solidFill>
                <a:hlinkClick r:id="rId11"/>
              </a:rPr>
              <a:t>https://docs.google.com/spreadsheets/d/1aACo40b3OQR-uOMGO9bhSY1BXaRMFvXH0IEGKYUaZHo/edit?usp=sharing</a:t>
            </a:r>
            <a:endParaRPr sz="1000"/>
          </a:p>
          <a:p>
            <a:pPr indent="0" lvl="0" marL="0" rtl="0" algn="l">
              <a:spcBef>
                <a:spcPts val="0"/>
              </a:spcBef>
              <a:spcAft>
                <a:spcPts val="0"/>
              </a:spcAft>
              <a:buNone/>
            </a:pPr>
            <a:r>
              <a:rPr lang="en" sz="1000" u="sng">
                <a:solidFill>
                  <a:schemeClr val="hlink"/>
                </a:solidFill>
                <a:hlinkClick r:id="rId12"/>
              </a:rPr>
              <a:t>https://docs.google.com/spreadsheet/pub?key=1aACo40b3OQR-uOMGO9bhSY1BXaRMFvXH0IEGKYUaZHo</a:t>
            </a:r>
            <a:endParaRPr sz="1000"/>
          </a:p>
          <a:p>
            <a:pPr indent="0" lvl="0" marL="0" rtl="0" algn="l">
              <a:spcBef>
                <a:spcPts val="0"/>
              </a:spcBef>
              <a:spcAft>
                <a:spcPts val="0"/>
              </a:spcAft>
              <a:buNone/>
            </a:pPr>
            <a:r>
              <a:rPr lang="en" sz="1000" u="sng">
                <a:solidFill>
                  <a:schemeClr val="hlink"/>
                </a:solidFill>
                <a:hlinkClick r:id="rId13"/>
              </a:rPr>
              <a:t>https://docs.google.com/spreadsheets/d/1aACo40b3OQR-uOMGO9bhSY1BXaRMFvXH0IEGKYUaZHo/pubhtml</a:t>
            </a:r>
            <a:endParaRPr sz="1000"/>
          </a:p>
          <a:p>
            <a:pPr indent="0" lvl="0" marL="0" rtl="0" algn="l">
              <a:spcBef>
                <a:spcPts val="0"/>
              </a:spcBef>
              <a:spcAft>
                <a:spcPts val="0"/>
              </a:spcAft>
              <a:buNone/>
            </a:pPr>
            <a:r>
              <a:rPr lang="en" sz="1000" u="sng">
                <a:solidFill>
                  <a:schemeClr val="hlink"/>
                </a:solidFill>
                <a:hlinkClick r:id="rId14"/>
              </a:rPr>
              <a:t>https://docs.google.com/spreadsheets/d/1aACo40b3OQR-uOMGO9bhSY1BXaRMFvXH0IEGKYUaZHo/pub</a:t>
            </a:r>
            <a:endParaRPr sz="1000"/>
          </a:p>
          <a:p>
            <a:pPr indent="0" lvl="0" marL="0" rtl="0" algn="l">
              <a:spcBef>
                <a:spcPts val="0"/>
              </a:spcBef>
              <a:spcAft>
                <a:spcPts val="0"/>
              </a:spcAft>
              <a:buNone/>
            </a:pPr>
            <a:r>
              <a:rPr lang="en" sz="1000" u="sng">
                <a:solidFill>
                  <a:schemeClr val="hlink"/>
                </a:solidFill>
                <a:hlinkClick r:id="rId15"/>
              </a:rPr>
              <a:t>https://docs.google.com/spreadsheets/d/1aACo40b3OQR-uOMGO9bhSY1BXaRMFvXH0IEGKYUaZHo/view</a:t>
            </a:r>
            <a:endParaRPr sz="1000"/>
          </a:p>
          <a:p>
            <a:pPr indent="0" lvl="0" marL="0" rtl="0" algn="l">
              <a:spcBef>
                <a:spcPts val="0"/>
              </a:spcBef>
              <a:spcAft>
                <a:spcPts val="0"/>
              </a:spcAft>
              <a:buNone/>
            </a:pPr>
            <a:r>
              <a:rPr lang="en" sz="1000" u="sng">
                <a:solidFill>
                  <a:schemeClr val="hlink"/>
                </a:solidFill>
                <a:hlinkClick r:id="rId16"/>
              </a:rPr>
              <a:t>https://docs.google.com/forms/d/1WdQe0TcN94F5MrizqERafZWT1JKoXbikOXa5QjEiins/edit?usp=sharing</a:t>
            </a:r>
            <a:endParaRPr sz="1000"/>
          </a:p>
          <a:p>
            <a:pPr indent="0" lvl="0" marL="0" rtl="0" algn="l">
              <a:spcBef>
                <a:spcPts val="0"/>
              </a:spcBef>
              <a:spcAft>
                <a:spcPts val="0"/>
              </a:spcAft>
              <a:buNone/>
            </a:pPr>
            <a:r>
              <a:rPr lang="en" sz="1000" u="sng">
                <a:solidFill>
                  <a:schemeClr val="hlink"/>
                </a:solidFill>
                <a:hlinkClick r:id="rId17"/>
              </a:rPr>
              <a:t>https://docs.google.com/drawings/d/1J0xqoFYHHOMdJ5DkvjReeFRUrFRLyWwQ86gQ0ie_Vlc/edit?usp=sharing</a:t>
            </a:r>
            <a:endParaRPr sz="1000"/>
          </a:p>
          <a:p>
            <a:pPr indent="0" lvl="0" marL="0" rtl="0" algn="l">
              <a:spcBef>
                <a:spcPts val="0"/>
              </a:spcBef>
              <a:spcAft>
                <a:spcPts val="0"/>
              </a:spcAft>
              <a:buNone/>
            </a:pPr>
            <a:r>
              <a:rPr lang="en" sz="1000" u="sng">
                <a:solidFill>
                  <a:schemeClr val="hlink"/>
                </a:solidFill>
                <a:hlinkClick r:id="rId18"/>
              </a:rPr>
              <a:t>https://drive.google.com/file/d/1QpTiTGFtM9xqrHFr3NrlOHazlavUN-IZ/view?usp=drivesdk</a:t>
            </a:r>
            <a:endParaRPr sz="1000"/>
          </a:p>
          <a:p>
            <a:pPr indent="0" lvl="0" marL="0" rtl="0" algn="l">
              <a:spcBef>
                <a:spcPts val="0"/>
              </a:spcBef>
              <a:spcAft>
                <a:spcPts val="0"/>
              </a:spcAft>
              <a:buNone/>
            </a:pPr>
            <a:r>
              <a:rPr lang="en" sz="1000" u="sng">
                <a:solidFill>
                  <a:schemeClr val="hlink"/>
                </a:solidFill>
                <a:hlinkClick r:id="rId19"/>
              </a:rPr>
              <a:t>https://sites.google.com/view/photo-booth-rental-west-covina/home</a:t>
            </a:r>
            <a:endParaRPr sz="1000"/>
          </a:p>
          <a:p>
            <a:pPr indent="0" lvl="0" marL="0" rtl="0" algn="l">
              <a:spcBef>
                <a:spcPts val="0"/>
              </a:spcBef>
              <a:spcAft>
                <a:spcPts val="0"/>
              </a:spcAft>
              <a:buNone/>
            </a:pPr>
            <a:r>
              <a:rPr lang="en" sz="1000" u="sng">
                <a:solidFill>
                  <a:schemeClr val="hlink"/>
                </a:solidFill>
                <a:hlinkClick r:id="rId20"/>
              </a:rPr>
              <a:t>https://docs.google.com/document/d/1Ez-bud2W39r0D4OoedqDWX_yyxiaJ6ed0Es71Gr8f9o/edit?usp=sharing</a:t>
            </a:r>
            <a:endParaRPr sz="1000"/>
          </a:p>
          <a:p>
            <a:pPr indent="0" lvl="0" marL="0" rtl="0" algn="l">
              <a:spcBef>
                <a:spcPts val="0"/>
              </a:spcBef>
              <a:spcAft>
                <a:spcPts val="0"/>
              </a:spcAft>
              <a:buNone/>
            </a:pPr>
            <a:r>
              <a:rPr lang="en" sz="1000" u="sng">
                <a:solidFill>
                  <a:schemeClr val="hlink"/>
                </a:solidFill>
                <a:hlinkClick r:id="rId21"/>
              </a:rPr>
              <a:t>https://docs.google.com/document/d/1Ez-bud2W39r0D4OoedqDWX_yyxiaJ6ed0Es71Gr8f9o/pub</a:t>
            </a:r>
            <a:endParaRPr sz="1000"/>
          </a:p>
          <a:p>
            <a:pPr indent="0" lvl="0" marL="0" rtl="0" algn="l">
              <a:spcBef>
                <a:spcPts val="0"/>
              </a:spcBef>
              <a:spcAft>
                <a:spcPts val="0"/>
              </a:spcAft>
              <a:buNone/>
            </a:pPr>
            <a:r>
              <a:rPr lang="en" sz="1000" u="sng">
                <a:solidFill>
                  <a:schemeClr val="hlink"/>
                </a:solidFill>
                <a:hlinkClick r:id="rId22"/>
              </a:rPr>
              <a:t>https://docs.google.com/document/d/1Ez-bud2W39r0D4OoedqDWX_yyxiaJ6ed0Es71Gr8f9o/view</a:t>
            </a:r>
            <a:endParaRPr sz="1000"/>
          </a:p>
          <a:p>
            <a:pPr indent="0" lvl="0" marL="0" rtl="0" algn="l">
              <a:spcBef>
                <a:spcPts val="0"/>
              </a:spcBef>
              <a:spcAft>
                <a:spcPts val="0"/>
              </a:spcAft>
              <a:buNone/>
            </a:pPr>
            <a:r>
              <a:rPr lang="en" sz="1000" u="sng">
                <a:solidFill>
                  <a:schemeClr val="hlink"/>
                </a:solidFill>
                <a:hlinkClick r:id="rId23"/>
              </a:rPr>
              <a:t>https://docs.google.com/presentation/d/1_bqWXy0pzKgZ9judzefntYkWHk6PwjA9lwFP5QoZ-jc/edit?usp=sharing</a:t>
            </a:r>
            <a:endParaRPr sz="1000"/>
          </a:p>
          <a:p>
            <a:pPr indent="0" lvl="0" marL="0" rtl="0" algn="l">
              <a:spcBef>
                <a:spcPts val="0"/>
              </a:spcBef>
              <a:spcAft>
                <a:spcPts val="0"/>
              </a:spcAft>
              <a:buNone/>
            </a:pPr>
            <a:r>
              <a:rPr lang="en" sz="1000" u="sng">
                <a:solidFill>
                  <a:schemeClr val="hlink"/>
                </a:solidFill>
                <a:hlinkClick r:id="rId24"/>
              </a:rPr>
              <a:t>https://docs.google.com/presentation/d/1_bqWXy0pzKgZ9judzefntYkWHk6PwjA9lwFP5QoZ-jc/pub?start=true&amp;loop=true&amp;delayms=3000</a:t>
            </a:r>
            <a:endParaRPr sz="1000"/>
          </a:p>
          <a:p>
            <a:pPr indent="0" lvl="0" marL="0" rtl="0" algn="l">
              <a:spcBef>
                <a:spcPts val="0"/>
              </a:spcBef>
              <a:spcAft>
                <a:spcPts val="0"/>
              </a:spcAft>
              <a:buNone/>
            </a:pPr>
            <a:r>
              <a:rPr lang="en" sz="1000" u="sng">
                <a:solidFill>
                  <a:schemeClr val="hlink"/>
                </a:solidFill>
                <a:hlinkClick r:id="rId25"/>
              </a:rPr>
              <a:t>https://docs.google.com/presentation/d/1_bqWXy0pzKgZ9judzefntYkWHk6PwjA9lwFP5QoZ-jc/view</a:t>
            </a:r>
            <a:endParaRPr sz="1000"/>
          </a:p>
          <a:p>
            <a:pPr indent="0" lvl="0" marL="0" rtl="0" algn="l">
              <a:spcBef>
                <a:spcPts val="0"/>
              </a:spcBef>
              <a:spcAft>
                <a:spcPts val="0"/>
              </a:spcAft>
              <a:buNone/>
            </a:pPr>
            <a:r>
              <a:rPr lang="en" sz="1000" u="sng">
                <a:solidFill>
                  <a:schemeClr val="hlink"/>
                </a:solidFill>
                <a:hlinkClick r:id="rId26"/>
              </a:rPr>
              <a:t>https://docs.google.com/presentation/d/1_bqWXy0pzKgZ9judzefntYkWHk6PwjA9lwFP5QoZ-jc/htmlpresent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SLIDES_API1214743192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SLIDES_API1214743192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SLIDES_API1214743192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SLIDES_API1214743192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wedding photo booth rental in los angeles</a:t>
            </a:r>
            <a:endParaRPr/>
          </a:p>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SLIDES_API1214743192_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SLIDES_API1214743192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SLIDES_API1214743192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SLIDES_API1214743192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SLIDES_API1214743192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SLIDES_API1214743192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SLIDES_API1214743192_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SLIDES_API1214743192_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SLIDES_API1214743192_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SLIDES_API1214743192_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https://sites.google.com/view/photo-booth-los-angeles/home</a:t>
            </a:r>
            <a:endParaRPr sz="1000"/>
          </a:p>
          <a:p>
            <a:pPr indent="0" lvl="0" marL="0" rtl="0" algn="l">
              <a:spcBef>
                <a:spcPts val="0"/>
              </a:spcBef>
              <a:spcAft>
                <a:spcPts val="0"/>
              </a:spcAft>
              <a:buNone/>
            </a:pPr>
            <a:r>
              <a:rPr lang="en" sz="1000" u="sng">
                <a:solidFill>
                  <a:schemeClr val="hlink"/>
                </a:solidFill>
                <a:hlinkClick r:id="rId3"/>
              </a:rPr>
              <a:t>https://drive.google.com/drive/folders/1AcQC51DeM_oNDod1f9upnzDqylA63KVv?usp=sharing</a:t>
            </a:r>
            <a:endParaRPr sz="1000"/>
          </a:p>
          <a:p>
            <a:pPr indent="0" lvl="0" marL="0" rtl="0" algn="l">
              <a:spcBef>
                <a:spcPts val="0"/>
              </a:spcBef>
              <a:spcAft>
                <a:spcPts val="0"/>
              </a:spcAft>
              <a:buNone/>
            </a:pPr>
            <a:r>
              <a:rPr lang="en" sz="1000" u="sng">
                <a:solidFill>
                  <a:schemeClr val="hlink"/>
                </a:solidFill>
                <a:hlinkClick r:id="rId4"/>
              </a:rPr>
              <a:t>https://news.google.com/rss/search?q=voguebooth&amp;hl=en-US&amp;gl=US&amp;ceid=US:en</a:t>
            </a:r>
            <a:endParaRPr sz="1000"/>
          </a:p>
          <a:p>
            <a:pPr indent="0" lvl="0" marL="0" rtl="0" algn="l">
              <a:spcBef>
                <a:spcPts val="0"/>
              </a:spcBef>
              <a:spcAft>
                <a:spcPts val="0"/>
              </a:spcAft>
              <a:buNone/>
            </a:pPr>
            <a:r>
              <a:rPr lang="en" sz="1000" u="sng">
                <a:solidFill>
                  <a:schemeClr val="hlink"/>
                </a:solidFill>
                <a:hlinkClick r:id="rId5"/>
              </a:rPr>
              <a:t>https://drive.google.com/drive/folders/1HEHLBYq6MUHSS3JHkfyrnhbveljR-Rh3?usp=sharing</a:t>
            </a:r>
            <a:endParaRPr sz="1000"/>
          </a:p>
          <a:p>
            <a:pPr indent="0" lvl="0" marL="0" rtl="0" algn="l">
              <a:spcBef>
                <a:spcPts val="0"/>
              </a:spcBef>
              <a:spcAft>
                <a:spcPts val="0"/>
              </a:spcAft>
              <a:buNone/>
            </a:pPr>
            <a:r>
              <a:rPr lang="en" sz="1000" u="sng">
                <a:solidFill>
                  <a:schemeClr val="hlink"/>
                </a:solidFill>
                <a:hlinkClick r:id="rId6"/>
              </a:rPr>
              <a:t>https://drive.google.com/drive/folders/10VQugYYLANmyv3dFfkpYSRfYdG7VqQls?usp=sharing</a:t>
            </a:r>
            <a:endParaRPr sz="1000"/>
          </a:p>
          <a:p>
            <a:pPr indent="0" lvl="0" marL="0" rtl="0" algn="l">
              <a:spcBef>
                <a:spcPts val="0"/>
              </a:spcBef>
              <a:spcAft>
                <a:spcPts val="0"/>
              </a:spcAft>
              <a:buNone/>
            </a:pPr>
            <a:r>
              <a:rPr lang="en" sz="1000" u="sng">
                <a:solidFill>
                  <a:schemeClr val="hlink"/>
                </a:solidFill>
                <a:hlinkClick r:id="rId7"/>
              </a:rPr>
              <a:t>https://drive.google.com/drive/folders/1orVnwXZ_tCN35OLHIlvSBYapige4bq-D?usp=sharing</a:t>
            </a:r>
            <a:endParaRPr sz="1000"/>
          </a:p>
          <a:p>
            <a:pPr indent="0" lvl="0" marL="0" rtl="0" algn="l">
              <a:spcBef>
                <a:spcPts val="0"/>
              </a:spcBef>
              <a:spcAft>
                <a:spcPts val="0"/>
              </a:spcAft>
              <a:buNone/>
            </a:pPr>
            <a:r>
              <a:rPr lang="en" sz="1000" u="sng">
                <a:solidFill>
                  <a:schemeClr val="hlink"/>
                </a:solidFill>
                <a:hlinkClick r:id="rId8"/>
              </a:rPr>
              <a:t>https://drive.google.com/drive/folders/10IgypHw2m8IL88lQzxwLvWUoA0oU_yDH?usp=sharing</a:t>
            </a:r>
            <a:endParaRPr sz="1000"/>
          </a:p>
          <a:p>
            <a:pPr indent="0" lvl="0" marL="0" rtl="0" algn="l">
              <a:spcBef>
                <a:spcPts val="0"/>
              </a:spcBef>
              <a:spcAft>
                <a:spcPts val="0"/>
              </a:spcAft>
              <a:buNone/>
            </a:pPr>
            <a:r>
              <a:rPr lang="en" sz="1000" u="sng">
                <a:solidFill>
                  <a:schemeClr val="hlink"/>
                </a:solidFill>
                <a:hlinkClick r:id="rId9"/>
              </a:rPr>
              <a:t>https://drive.google.com/file/d/1NrS9whQvrDQ5yIGNnlIRllCCjhn4ZA5R/view?usp=sharing</a:t>
            </a:r>
            <a:endParaRPr sz="1000"/>
          </a:p>
          <a:p>
            <a:pPr indent="0" lvl="0" marL="0" rtl="0" algn="l">
              <a:spcBef>
                <a:spcPts val="0"/>
              </a:spcBef>
              <a:spcAft>
                <a:spcPts val="0"/>
              </a:spcAft>
              <a:buNone/>
            </a:pPr>
            <a:r>
              <a:rPr lang="en" sz="1000" u="sng">
                <a:solidFill>
                  <a:schemeClr val="hlink"/>
                </a:solidFill>
                <a:hlinkClick r:id="rId10"/>
              </a:rPr>
              <a:t>https://drive.google.com/file/d/16ffaF4ubV02OHfbB6LRIE89Q4qhpNZlL/view?usp=sharing</a:t>
            </a:r>
            <a:endParaRPr sz="1000"/>
          </a:p>
          <a:p>
            <a:pPr indent="0" lvl="0" marL="0" rtl="0" algn="l">
              <a:spcBef>
                <a:spcPts val="0"/>
              </a:spcBef>
              <a:spcAft>
                <a:spcPts val="0"/>
              </a:spcAft>
              <a:buNone/>
            </a:pPr>
            <a:r>
              <a:rPr lang="en" sz="1000" u="sng">
                <a:solidFill>
                  <a:schemeClr val="hlink"/>
                </a:solidFill>
                <a:hlinkClick r:id="rId11"/>
              </a:rPr>
              <a:t>https://docs.google.com/spreadsheets/d/1aACo40b3OQR-uOMGO9bhSY1BXaRMFvXH0IEGKYUaZHo/edit?usp=sharing</a:t>
            </a:r>
            <a:endParaRPr sz="1000"/>
          </a:p>
          <a:p>
            <a:pPr indent="0" lvl="0" marL="0" rtl="0" algn="l">
              <a:spcBef>
                <a:spcPts val="0"/>
              </a:spcBef>
              <a:spcAft>
                <a:spcPts val="0"/>
              </a:spcAft>
              <a:buNone/>
            </a:pPr>
            <a:r>
              <a:rPr lang="en" sz="1000" u="sng">
                <a:solidFill>
                  <a:schemeClr val="hlink"/>
                </a:solidFill>
                <a:hlinkClick r:id="rId12"/>
              </a:rPr>
              <a:t>https://docs.google.com/spreadsheet/pub?key=1aACo40b3OQR-uOMGO9bhSY1BXaRMFvXH0IEGKYUaZHo</a:t>
            </a:r>
            <a:endParaRPr sz="1000"/>
          </a:p>
          <a:p>
            <a:pPr indent="0" lvl="0" marL="0" rtl="0" algn="l">
              <a:spcBef>
                <a:spcPts val="0"/>
              </a:spcBef>
              <a:spcAft>
                <a:spcPts val="0"/>
              </a:spcAft>
              <a:buNone/>
            </a:pPr>
            <a:r>
              <a:rPr lang="en" sz="1000" u="sng">
                <a:solidFill>
                  <a:schemeClr val="hlink"/>
                </a:solidFill>
                <a:hlinkClick r:id="rId13"/>
              </a:rPr>
              <a:t>https://docs.google.com/spreadsheets/d/1aACo40b3OQR-uOMGO9bhSY1BXaRMFvXH0IEGKYUaZHo/pubhtml</a:t>
            </a:r>
            <a:endParaRPr sz="1000"/>
          </a:p>
          <a:p>
            <a:pPr indent="0" lvl="0" marL="0" rtl="0" algn="l">
              <a:spcBef>
                <a:spcPts val="0"/>
              </a:spcBef>
              <a:spcAft>
                <a:spcPts val="0"/>
              </a:spcAft>
              <a:buNone/>
            </a:pPr>
            <a:r>
              <a:rPr lang="en" sz="1000" u="sng">
                <a:solidFill>
                  <a:schemeClr val="hlink"/>
                </a:solidFill>
                <a:hlinkClick r:id="rId14"/>
              </a:rPr>
              <a:t>https://docs.google.com/spreadsheets/d/1aACo40b3OQR-uOMGO9bhSY1BXaRMFvXH0IEGKYUaZHo/pub</a:t>
            </a:r>
            <a:endParaRPr sz="1000"/>
          </a:p>
          <a:p>
            <a:pPr indent="0" lvl="0" marL="0" rtl="0" algn="l">
              <a:spcBef>
                <a:spcPts val="0"/>
              </a:spcBef>
              <a:spcAft>
                <a:spcPts val="0"/>
              </a:spcAft>
              <a:buNone/>
            </a:pPr>
            <a:r>
              <a:rPr lang="en" sz="1000" u="sng">
                <a:solidFill>
                  <a:schemeClr val="hlink"/>
                </a:solidFill>
                <a:hlinkClick r:id="rId15"/>
              </a:rPr>
              <a:t>https://docs.google.com/spreadsheets/d/1aACo40b3OQR-uOMGO9bhSY1BXaRMFvXH0IEGKYUaZHo/view</a:t>
            </a:r>
            <a:endParaRPr sz="1000"/>
          </a:p>
          <a:p>
            <a:pPr indent="0" lvl="0" marL="0" rtl="0" algn="l">
              <a:spcBef>
                <a:spcPts val="0"/>
              </a:spcBef>
              <a:spcAft>
                <a:spcPts val="0"/>
              </a:spcAft>
              <a:buNone/>
            </a:pPr>
            <a:r>
              <a:rPr lang="en" sz="1000" u="sng">
                <a:solidFill>
                  <a:schemeClr val="hlink"/>
                </a:solidFill>
                <a:hlinkClick r:id="rId16"/>
              </a:rPr>
              <a:t>https://docs.google.com/forms/d/1WdQe0TcN94F5MrizqERafZWT1JKoXbikOXa5QjEiins/edit?usp=sharing</a:t>
            </a:r>
            <a:endParaRPr sz="1000"/>
          </a:p>
          <a:p>
            <a:pPr indent="0" lvl="0" marL="0" rtl="0" algn="l">
              <a:spcBef>
                <a:spcPts val="0"/>
              </a:spcBef>
              <a:spcAft>
                <a:spcPts val="0"/>
              </a:spcAft>
              <a:buNone/>
            </a:pPr>
            <a:r>
              <a:rPr lang="en" sz="1000" u="sng">
                <a:solidFill>
                  <a:schemeClr val="hlink"/>
                </a:solidFill>
                <a:hlinkClick r:id="rId17"/>
              </a:rPr>
              <a:t>https://docs.google.com/drawings/d/1J0xqoFYHHOMdJ5DkvjReeFRUrFRLyWwQ86gQ0ie_Vlc/edit?usp=sharing</a:t>
            </a:r>
            <a:endParaRPr sz="1000"/>
          </a:p>
          <a:p>
            <a:pPr indent="0" lvl="0" marL="0" rtl="0" algn="l">
              <a:spcBef>
                <a:spcPts val="0"/>
              </a:spcBef>
              <a:spcAft>
                <a:spcPts val="0"/>
              </a:spcAft>
              <a:buNone/>
            </a:pPr>
            <a:r>
              <a:rPr lang="en" sz="1000" u="sng">
                <a:solidFill>
                  <a:schemeClr val="hlink"/>
                </a:solidFill>
                <a:hlinkClick r:id="rId18"/>
              </a:rPr>
              <a:t>https://drive.google.com/file/d/1QpTiTGFtM9xqrHFr3NrlOHazlavUN-IZ/view?usp=drivesdk</a:t>
            </a:r>
            <a:endParaRPr sz="1000"/>
          </a:p>
          <a:p>
            <a:pPr indent="0" lvl="0" marL="0" rtl="0" algn="l">
              <a:spcBef>
                <a:spcPts val="0"/>
              </a:spcBef>
              <a:spcAft>
                <a:spcPts val="0"/>
              </a:spcAft>
              <a:buNone/>
            </a:pPr>
            <a:r>
              <a:rPr lang="en" sz="1000" u="sng">
                <a:solidFill>
                  <a:schemeClr val="hlink"/>
                </a:solidFill>
                <a:hlinkClick r:id="rId19"/>
              </a:rPr>
              <a:t>https://sites.google.com/view/photo-booth-rental-west-covina/home</a:t>
            </a:r>
            <a:endParaRPr sz="1000"/>
          </a:p>
          <a:p>
            <a:pPr indent="0" lvl="0" marL="0" rtl="0" algn="l">
              <a:spcBef>
                <a:spcPts val="0"/>
              </a:spcBef>
              <a:spcAft>
                <a:spcPts val="0"/>
              </a:spcAft>
              <a:buNone/>
            </a:pPr>
            <a:r>
              <a:rPr lang="en" sz="1000" u="sng">
                <a:solidFill>
                  <a:schemeClr val="hlink"/>
                </a:solidFill>
                <a:hlinkClick r:id="rId20"/>
              </a:rPr>
              <a:t>https://docs.google.com/document/d/1Ez-bud2W39r0D4OoedqDWX_yyxiaJ6ed0Es71Gr8f9o/edit?usp=sharing</a:t>
            </a:r>
            <a:endParaRPr sz="1000"/>
          </a:p>
          <a:p>
            <a:pPr indent="0" lvl="0" marL="0" rtl="0" algn="l">
              <a:spcBef>
                <a:spcPts val="0"/>
              </a:spcBef>
              <a:spcAft>
                <a:spcPts val="0"/>
              </a:spcAft>
              <a:buNone/>
            </a:pPr>
            <a:r>
              <a:rPr lang="en" sz="1000" u="sng">
                <a:solidFill>
                  <a:schemeClr val="hlink"/>
                </a:solidFill>
                <a:hlinkClick r:id="rId21"/>
              </a:rPr>
              <a:t>https://docs.google.com/document/d/1Ez-bud2W39r0D4OoedqDWX_yyxiaJ6ed0Es71Gr8f9o/pub</a:t>
            </a:r>
            <a:endParaRPr sz="1000"/>
          </a:p>
          <a:p>
            <a:pPr indent="0" lvl="0" marL="0" rtl="0" algn="l">
              <a:spcBef>
                <a:spcPts val="0"/>
              </a:spcBef>
              <a:spcAft>
                <a:spcPts val="0"/>
              </a:spcAft>
              <a:buNone/>
            </a:pPr>
            <a:r>
              <a:rPr lang="en" sz="1000" u="sng">
                <a:solidFill>
                  <a:schemeClr val="hlink"/>
                </a:solidFill>
                <a:hlinkClick r:id="rId22"/>
              </a:rPr>
              <a:t>https://docs.google.com/document/d/1Ez-bud2W39r0D4OoedqDWX_yyxiaJ6ed0Es71Gr8f9o/view</a:t>
            </a:r>
            <a:endParaRPr sz="1000"/>
          </a:p>
          <a:p>
            <a:pPr indent="0" lvl="0" marL="0" rtl="0" algn="l">
              <a:spcBef>
                <a:spcPts val="0"/>
              </a:spcBef>
              <a:spcAft>
                <a:spcPts val="0"/>
              </a:spcAft>
              <a:buNone/>
            </a:pPr>
            <a:r>
              <a:rPr lang="en" sz="1000" u="sng">
                <a:solidFill>
                  <a:schemeClr val="hlink"/>
                </a:solidFill>
                <a:hlinkClick r:id="rId23"/>
              </a:rPr>
              <a:t>https://docs.google.com/presentation/d/1_bqWXy0pzKgZ9judzefntYkWHk6PwjA9lwFP5QoZ-jc/edit?usp=sharing</a:t>
            </a:r>
            <a:endParaRPr sz="1000"/>
          </a:p>
          <a:p>
            <a:pPr indent="0" lvl="0" marL="0" rtl="0" algn="l">
              <a:spcBef>
                <a:spcPts val="0"/>
              </a:spcBef>
              <a:spcAft>
                <a:spcPts val="0"/>
              </a:spcAft>
              <a:buNone/>
            </a:pPr>
            <a:r>
              <a:rPr lang="en" sz="1000" u="sng">
                <a:solidFill>
                  <a:schemeClr val="hlink"/>
                </a:solidFill>
                <a:hlinkClick r:id="rId24"/>
              </a:rPr>
              <a:t>https://docs.google.com/presentation/d/1_bqWXy0pzKgZ9judzefntYkWHk6PwjA9lwFP5QoZ-jc/pub?start=true&amp;loop=true&amp;delayms=3000</a:t>
            </a:r>
            <a:endParaRPr sz="1000"/>
          </a:p>
          <a:p>
            <a:pPr indent="0" lvl="0" marL="0" rtl="0" algn="l">
              <a:spcBef>
                <a:spcPts val="0"/>
              </a:spcBef>
              <a:spcAft>
                <a:spcPts val="0"/>
              </a:spcAft>
              <a:buNone/>
            </a:pPr>
            <a:r>
              <a:rPr lang="en" sz="1000" u="sng">
                <a:solidFill>
                  <a:schemeClr val="hlink"/>
                </a:solidFill>
                <a:hlinkClick r:id="rId25"/>
              </a:rPr>
              <a:t>https://docs.google.com/presentation/d/1_bqWXy0pzKgZ9judzefntYkWHk6PwjA9lwFP5QoZ-jc/view</a:t>
            </a:r>
            <a:endParaRPr sz="1000"/>
          </a:p>
          <a:p>
            <a:pPr indent="0" lvl="0" marL="0" rtl="0" algn="l">
              <a:spcBef>
                <a:spcPts val="0"/>
              </a:spcBef>
              <a:spcAft>
                <a:spcPts val="0"/>
              </a:spcAft>
              <a:buNone/>
            </a:pPr>
            <a:r>
              <a:rPr lang="en" sz="1000" u="sng">
                <a:solidFill>
                  <a:schemeClr val="hlink"/>
                </a:solidFill>
                <a:hlinkClick r:id="rId26"/>
              </a:rPr>
              <a:t>https://docs.google.com/presentation/d/1_bqWXy0pzKgZ9judzefntYkWHk6PwjA9lwFP5QoZ-jc/htmlpresent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SLIDES_API1214743192_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SLIDES_API1214743192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wedding photo booth rental in los angeles</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1214743192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1214743192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1214743192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1214743192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SLIDES_API1214743192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SLIDES_API1214743192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wedding photo booth rental in los angeles</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SLIDES_API1214743192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SLIDES_API1214743192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Photo Fiesta! Photo Booth Rentals16000 Kaplan Ave, City of Industry, CA 91744562-303-9926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SLIDES_API1214743192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SLIDES_API1214743192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Photo Fiesta! Photo Booth Rentals16000 Kaplan Ave, City of Industry, CA 91744562-303-9926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SLIDES_API1214743192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SLIDES_API1214743192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SLIDES_API1214743192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SLIDES_API1214743192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SLIDES_API1214743192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SLIDES_API1214743192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wedding photo booth rental in los angeles</a:t>
            </a:r>
            <a:endParaRPr/>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photo-booth-los-angeles/home" TargetMode="External"/></Relationships>
</file>

<file path=ppt/slides/_rels/slide10.xml.rels><?xml version="1.0" encoding="UTF-8" standalone="yes"?><Relationships xmlns="http://schemas.openxmlformats.org/package/2006/relationships"><Relationship Id="rId20" Type="http://schemas.openxmlformats.org/officeDocument/2006/relationships/hyperlink" Target="https://sites.google.com/view/photo-booth-rental-west-covina/home" TargetMode="External"/><Relationship Id="rId22" Type="http://schemas.openxmlformats.org/officeDocument/2006/relationships/hyperlink" Target="https://docs.google.com/document/d/1Ez-bud2W39r0D4OoedqDWX_yyxiaJ6ed0Es71Gr8f9o/pub" TargetMode="External"/><Relationship Id="rId21" Type="http://schemas.openxmlformats.org/officeDocument/2006/relationships/hyperlink" Target="https://docs.google.com/document/d/1Ez-bud2W39r0D4OoedqDWX_yyxiaJ6ed0Es71Gr8f9o/edit?usp=sharing" TargetMode="External"/><Relationship Id="rId24" Type="http://schemas.openxmlformats.org/officeDocument/2006/relationships/hyperlink" Target="https://docs.google.com/presentation/d/1_bqWXy0pzKgZ9judzefntYkWHk6PwjA9lwFP5QoZ-jc/edit?usp=sharing" TargetMode="External"/><Relationship Id="rId23" Type="http://schemas.openxmlformats.org/officeDocument/2006/relationships/hyperlink" Target="https://docs.google.com/document/d/1Ez-bud2W39r0D4OoedqDWX_yyxiaJ6ed0Es71Gr8f9o/view" TargetMode="External"/><Relationship Id="rId1" Type="http://schemas.openxmlformats.org/officeDocument/2006/relationships/slideLayout" Target="../slideLayouts/slideLayout4.xml"/><Relationship Id="rId2" Type="http://schemas.openxmlformats.org/officeDocument/2006/relationships/notesSlide" Target="../notesSlides/notesSlide10.xml"/><Relationship Id="rId3" Type="http://schemas.openxmlformats.org/officeDocument/2006/relationships/hyperlink" Target="https://sites.google.com/view/photo-booth-los-angeles/home" TargetMode="External"/><Relationship Id="rId4" Type="http://schemas.openxmlformats.org/officeDocument/2006/relationships/hyperlink" Target="https://drive.google.com/drive/folders/1AcQC51DeM_oNDod1f9upnzDqylA63KVv?usp=sharing" TargetMode="External"/><Relationship Id="rId9" Type="http://schemas.openxmlformats.org/officeDocument/2006/relationships/hyperlink" Target="https://drive.google.com/drive/folders/10IgypHw2m8IL88lQzxwLvWUoA0oU_yDH?usp=sharing" TargetMode="External"/><Relationship Id="rId26" Type="http://schemas.openxmlformats.org/officeDocument/2006/relationships/hyperlink" Target="https://docs.google.com/presentation/d/1_bqWXy0pzKgZ9judzefntYkWHk6PwjA9lwFP5QoZ-jc/view" TargetMode="External"/><Relationship Id="rId25" Type="http://schemas.openxmlformats.org/officeDocument/2006/relationships/hyperlink" Target="https://docs.google.com/presentation/d/1_bqWXy0pzKgZ9judzefntYkWHk6PwjA9lwFP5QoZ-jc/pub?start=true&amp;loop=true&amp;delayms=3000" TargetMode="External"/><Relationship Id="rId28" Type="http://schemas.openxmlformats.org/officeDocument/2006/relationships/hyperlink" Target="https://docs.google.com/presentation/d/1_bqWXy0pzKgZ9judzefntYkWHk6PwjA9lwFP5QoZ-jc/edit?usp=drivesdk" TargetMode="External"/><Relationship Id="rId27" Type="http://schemas.openxmlformats.org/officeDocument/2006/relationships/hyperlink" Target="https://docs.google.com/presentation/d/1_bqWXy0pzKgZ9judzefntYkWHk6PwjA9lwFP5QoZ-jc/htmlpresent" TargetMode="External"/><Relationship Id="rId5" Type="http://schemas.openxmlformats.org/officeDocument/2006/relationships/hyperlink" Target="https://news.google.com/rss/search?q=voguebooth&amp;hl=en-US&amp;gl=US&amp;ceid=US:en" TargetMode="External"/><Relationship Id="rId6" Type="http://schemas.openxmlformats.org/officeDocument/2006/relationships/hyperlink" Target="https://drive.google.com/drive/folders/1HEHLBYq6MUHSS3JHkfyrnhbveljR-Rh3?usp=sharing" TargetMode="External"/><Relationship Id="rId29" Type="http://schemas.openxmlformats.org/officeDocument/2006/relationships/image" Target="../media/image20.png"/><Relationship Id="rId7" Type="http://schemas.openxmlformats.org/officeDocument/2006/relationships/hyperlink" Target="https://drive.google.com/drive/folders/10VQugYYLANmyv3dFfkpYSRfYdG7VqQls?usp=sharing" TargetMode="External"/><Relationship Id="rId8" Type="http://schemas.openxmlformats.org/officeDocument/2006/relationships/hyperlink" Target="https://drive.google.com/drive/folders/1orVnwXZ_tCN35OLHIlvSBYapige4bq-D?usp=sharing" TargetMode="External"/><Relationship Id="rId11" Type="http://schemas.openxmlformats.org/officeDocument/2006/relationships/hyperlink" Target="https://drive.google.com/file/d/16ffaF4ubV02OHfbB6LRIE89Q4qhpNZlL/view?usp=sharing" TargetMode="External"/><Relationship Id="rId10" Type="http://schemas.openxmlformats.org/officeDocument/2006/relationships/hyperlink" Target="https://drive.google.com/file/d/1NrS9whQvrDQ5yIGNnlIRllCCjhn4ZA5R/view?usp=sharing" TargetMode="External"/><Relationship Id="rId13" Type="http://schemas.openxmlformats.org/officeDocument/2006/relationships/hyperlink" Target="https://docs.google.com/spreadsheet/pub?key=1aACo40b3OQR-uOMGO9bhSY1BXaRMFvXH0IEGKYUaZHo" TargetMode="External"/><Relationship Id="rId12" Type="http://schemas.openxmlformats.org/officeDocument/2006/relationships/hyperlink" Target="https://docs.google.com/spreadsheets/d/1aACo40b3OQR-uOMGO9bhSY1BXaRMFvXH0IEGKYUaZHo/edit?usp=sharing" TargetMode="External"/><Relationship Id="rId15" Type="http://schemas.openxmlformats.org/officeDocument/2006/relationships/hyperlink" Target="https://docs.google.com/spreadsheets/d/1aACo40b3OQR-uOMGO9bhSY1BXaRMFvXH0IEGKYUaZHo/pub" TargetMode="External"/><Relationship Id="rId14" Type="http://schemas.openxmlformats.org/officeDocument/2006/relationships/hyperlink" Target="https://docs.google.com/spreadsheets/d/1aACo40b3OQR-uOMGO9bhSY1BXaRMFvXH0IEGKYUaZHo/pubhtml" TargetMode="External"/><Relationship Id="rId17" Type="http://schemas.openxmlformats.org/officeDocument/2006/relationships/hyperlink" Target="https://docs.google.com/forms/d/1WdQe0TcN94F5MrizqERafZWT1JKoXbikOXa5QjEiins/edit?usp=sharing" TargetMode="External"/><Relationship Id="rId16" Type="http://schemas.openxmlformats.org/officeDocument/2006/relationships/hyperlink" Target="https://docs.google.com/spreadsheets/d/1aACo40b3OQR-uOMGO9bhSY1BXaRMFvXH0IEGKYUaZHo/view" TargetMode="External"/><Relationship Id="rId19" Type="http://schemas.openxmlformats.org/officeDocument/2006/relationships/hyperlink" Target="https://drive.google.com/file/d/1QpTiTGFtM9xqrHFr3NrlOHazlavUN-IZ/view?usp=drivesdk" TargetMode="External"/><Relationship Id="rId18" Type="http://schemas.openxmlformats.org/officeDocument/2006/relationships/hyperlink" Target="https://docs.google.com/drawings/d/1J0xqoFYHHOMdJ5DkvjReeFRUrFRLyWwQ86gQ0ie_Vlc/edit?usp=sharing"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hyperlink" Target="https://docs.google.com/presentation/d/1_bqWXy0pzKgZ9judzefntYkWHk6PwjA9lwFP5QoZ-jc/edit?usp=drivesdk" TargetMode="External"/><Relationship Id="rId4" Type="http://schemas.openxmlformats.org/officeDocument/2006/relationships/image" Target="../media/image20.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2.xml"/><Relationship Id="rId3" Type="http://schemas.openxmlformats.org/officeDocument/2006/relationships/hyperlink" Target="https://sites.google.com/view/photo-booth-los-angeles/home" TargetMode="External"/><Relationship Id="rId4" Type="http://schemas.openxmlformats.org/officeDocument/2006/relationships/hyperlink" Target="http://www.youtube.com/watch?v=wJvdRfsoTIo" TargetMode="External"/><Relationship Id="rId5" Type="http://schemas.openxmlformats.org/officeDocument/2006/relationships/image" Target="../media/image5.jpg"/><Relationship Id="rId6" Type="http://schemas.openxmlformats.org/officeDocument/2006/relationships/hyperlink" Target="https://docs.google.com/presentation/d/1_bqWXy0pzKgZ9judzefntYkWHk6PwjA9lwFP5QoZ-jc/edit?usp=drivesdk" TargetMode="External"/><Relationship Id="rId7" Type="http://schemas.openxmlformats.org/officeDocument/2006/relationships/image" Target="../media/image20.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3.xml"/><Relationship Id="rId3" Type="http://schemas.openxmlformats.org/officeDocument/2006/relationships/hyperlink" Target="https://sites.google.com/view/photo-booth-los-angeles/home" TargetMode="External"/><Relationship Id="rId4" Type="http://schemas.openxmlformats.org/officeDocument/2006/relationships/hyperlink" Target="http://www.youtube.com/watch?v=n7Qs4eitlPE" TargetMode="External"/><Relationship Id="rId5" Type="http://schemas.openxmlformats.org/officeDocument/2006/relationships/image" Target="../media/image1.jpg"/><Relationship Id="rId6" Type="http://schemas.openxmlformats.org/officeDocument/2006/relationships/hyperlink" Target="https://docs.google.com/presentation/d/1_bqWXy0pzKgZ9judzefntYkWHk6PwjA9lwFP5QoZ-jc/edit?usp=drivesdk" TargetMode="External"/><Relationship Id="rId7" Type="http://schemas.openxmlformats.org/officeDocument/2006/relationships/image" Target="../media/image20.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 Id="rId3" Type="http://schemas.openxmlformats.org/officeDocument/2006/relationships/hyperlink" Target="https://sites.google.com/view/photo-booth-los-angeles/home" TargetMode="External"/><Relationship Id="rId4" Type="http://schemas.openxmlformats.org/officeDocument/2006/relationships/hyperlink" Target="http://www.youtube.com/watch?v=h2vd1AdzbBQ" TargetMode="External"/><Relationship Id="rId5" Type="http://schemas.openxmlformats.org/officeDocument/2006/relationships/image" Target="../media/image3.jpg"/><Relationship Id="rId6" Type="http://schemas.openxmlformats.org/officeDocument/2006/relationships/hyperlink" Target="https://docs.google.com/presentation/d/1_bqWXy0pzKgZ9judzefntYkWHk6PwjA9lwFP5QoZ-jc/edit?usp=drivesdk" TargetMode="External"/><Relationship Id="rId7" Type="http://schemas.openxmlformats.org/officeDocument/2006/relationships/image" Target="../media/image20.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5.xml"/><Relationship Id="rId3" Type="http://schemas.openxmlformats.org/officeDocument/2006/relationships/hyperlink" Target="https://sites.google.com/view/photo-booth-los-angeles/home" TargetMode="External"/><Relationship Id="rId4" Type="http://schemas.openxmlformats.org/officeDocument/2006/relationships/hyperlink" Target="http://www.youtube.com/watch?v=cW3C-k-zJwU" TargetMode="External"/><Relationship Id="rId5" Type="http://schemas.openxmlformats.org/officeDocument/2006/relationships/image" Target="../media/image4.jpg"/><Relationship Id="rId6" Type="http://schemas.openxmlformats.org/officeDocument/2006/relationships/hyperlink" Target="https://docs.google.com/presentation/d/1_bqWXy0pzKgZ9judzefntYkWHk6PwjA9lwFP5QoZ-jc/edit?usp=drivesdk" TargetMode="External"/><Relationship Id="rId7" Type="http://schemas.openxmlformats.org/officeDocument/2006/relationships/image" Target="../media/image20.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 Id="rId3" Type="http://schemas.openxmlformats.org/officeDocument/2006/relationships/hyperlink" Target="https://sites.google.com/view/photo-booth-los-angeles/home" TargetMode="External"/><Relationship Id="rId4" Type="http://schemas.openxmlformats.org/officeDocument/2006/relationships/hyperlink" Target="http://www.youtube.com/watch?v=bIMUdI20dsk" TargetMode="External"/><Relationship Id="rId5" Type="http://schemas.openxmlformats.org/officeDocument/2006/relationships/image" Target="../media/image7.jpg"/><Relationship Id="rId6" Type="http://schemas.openxmlformats.org/officeDocument/2006/relationships/hyperlink" Target="https://docs.google.com/presentation/d/1_bqWXy0pzKgZ9judzefntYkWHk6PwjA9lwFP5QoZ-jc/edit?usp=drivesdk" TargetMode="External"/><Relationship Id="rId7" Type="http://schemas.openxmlformats.org/officeDocument/2006/relationships/image" Target="../media/image20.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hyperlink" Target="https://sites.google.com/view/photo-booth-los-angeles/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sites.google.com/view/photo-booth-rental-west-covina/home" TargetMode="External"/><Relationship Id="rId4" Type="http://schemas.openxmlformats.org/officeDocument/2006/relationships/image" Target="../media/image8.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hyperlink" Target="https://sites.google.com/view/photo-booth-los-angeles/home" TargetMode="Externa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photo-booth-los-angeles/home" TargetMode="External"/><Relationship Id="rId4" Type="http://schemas.openxmlformats.org/officeDocument/2006/relationships/hyperlink" Target="https://docs.google.com/presentation/d/1_bqWXy0pzKgZ9judzefntYkWHk6PwjA9lwFP5QoZ-jc/edit?usp=drivesdk" TargetMode="External"/><Relationship Id="rId5" Type="http://schemas.openxmlformats.org/officeDocument/2006/relationships/image" Target="../media/image20.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docs.google.com/presentation/d/1_bqWXy0pzKgZ9judzefntYkWHk6PwjA9lwFP5QoZ-jc/edit?usp=drivesdk" TargetMode="External"/><Relationship Id="rId4" Type="http://schemas.openxmlformats.org/officeDocument/2006/relationships/image" Target="../media/image2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docs.google.com/presentation/d/1_bqWXy0pzKgZ9judzefntYkWHk6PwjA9lwFP5QoZ-jc/edit?usp=drivesdk" TargetMode="External"/><Relationship Id="rId4" Type="http://schemas.openxmlformats.org/officeDocument/2006/relationships/image" Target="../media/image20.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photo-booth-los-angeles/home" TargetMode="External"/><Relationship Id="rId4" Type="http://schemas.openxmlformats.org/officeDocument/2006/relationships/image" Target="../media/image22.jpg"/><Relationship Id="rId5" Type="http://schemas.openxmlformats.org/officeDocument/2006/relationships/hyperlink" Target="https://docs.google.com/presentation/d/1_bqWXy0pzKgZ9judzefntYkWHk6PwjA9lwFP5QoZ-jc/edit?usp=drivesdk" TargetMode="External"/><Relationship Id="rId6" Type="http://schemas.openxmlformats.org/officeDocument/2006/relationships/image" Target="../media/image20.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hyperlink" Target="https://sites.google.com/view/photo-booth-los-angeles/home" TargetMode="External"/><Relationship Id="rId4" Type="http://schemas.openxmlformats.org/officeDocument/2006/relationships/image" Target="../media/image6.jpg"/><Relationship Id="rId5" Type="http://schemas.openxmlformats.org/officeDocument/2006/relationships/hyperlink" Target="https://docs.google.com/presentation/d/1_bqWXy0pzKgZ9judzefntYkWHk6PwjA9lwFP5QoZ-jc/edit?usp=drivesdk" TargetMode="External"/><Relationship Id="rId6" Type="http://schemas.openxmlformats.org/officeDocument/2006/relationships/image" Target="../media/image20.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hyperlink" Target="https://docs.google.com/presentation/d/1_bqWXy0pzKgZ9judzefntYkWHk6PwjA9lwFP5QoZ-jc/edit?usp=drivesdk" TargetMode="External"/><Relationship Id="rId4" Type="http://schemas.openxmlformats.org/officeDocument/2006/relationships/image" Target="../media/image20.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wedding photo booth rental in los angeles</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https://sites.google.com/view/photo-booth-los-angeles/home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111" name="Google Shape;111;p22"/>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target url</a:t>
            </a:r>
            <a:endParaRPr sz="700"/>
          </a:p>
          <a:p>
            <a:pPr indent="0" lvl="0" marL="0" rtl="0" algn="l">
              <a:lnSpc>
                <a:spcPct val="1000"/>
              </a:lnSpc>
              <a:spcBef>
                <a:spcPts val="1000"/>
              </a:spcBef>
              <a:spcAft>
                <a:spcPts val="0"/>
              </a:spcAft>
              <a:buNone/>
            </a:pPr>
            <a:r>
              <a:rPr lang="en" sz="700" u="sng">
                <a:solidFill>
                  <a:schemeClr val="hlink"/>
                </a:solidFill>
                <a:hlinkClick r:id="rId4"/>
              </a:rPr>
              <a:t>folder top</a:t>
            </a:r>
            <a:endParaRPr sz="700"/>
          </a:p>
          <a:p>
            <a:pPr indent="0" lvl="0" marL="0" rtl="0" algn="l">
              <a:lnSpc>
                <a:spcPct val="1000"/>
              </a:lnSpc>
              <a:spcBef>
                <a:spcPts val="1000"/>
              </a:spcBef>
              <a:spcAft>
                <a:spcPts val="0"/>
              </a:spcAft>
              <a:buNone/>
            </a:pPr>
            <a:r>
              <a:rPr lang="en" sz="700" u="sng">
                <a:solidFill>
                  <a:schemeClr val="hlink"/>
                </a:solidFill>
                <a:hlinkClick r:id="rId5"/>
              </a:rPr>
              <a:t>rss feed</a:t>
            </a:r>
            <a:endParaRPr sz="700"/>
          </a:p>
          <a:p>
            <a:pPr indent="0" lvl="0" marL="0" rtl="0" algn="l">
              <a:lnSpc>
                <a:spcPct val="1000"/>
              </a:lnSpc>
              <a:spcBef>
                <a:spcPts val="1000"/>
              </a:spcBef>
              <a:spcAft>
                <a:spcPts val="0"/>
              </a:spcAft>
              <a:buNone/>
            </a:pPr>
            <a:r>
              <a:rPr lang="en" sz="700" u="sng">
                <a:solidFill>
                  <a:schemeClr val="hlink"/>
                </a:solidFill>
                <a:hlinkClick r:id="rId6"/>
              </a:rPr>
              <a:t>folder articles</a:t>
            </a:r>
            <a:endParaRPr sz="700"/>
          </a:p>
          <a:p>
            <a:pPr indent="0" lvl="0" marL="0" rtl="0" algn="l">
              <a:lnSpc>
                <a:spcPct val="1000"/>
              </a:lnSpc>
              <a:spcBef>
                <a:spcPts val="1000"/>
              </a:spcBef>
              <a:spcAft>
                <a:spcPts val="0"/>
              </a:spcAft>
              <a:buNone/>
            </a:pPr>
            <a:r>
              <a:rPr lang="en" sz="700" u="sng">
                <a:solidFill>
                  <a:schemeClr val="hlink"/>
                </a:solidFill>
                <a:hlinkClick r:id="rId7"/>
              </a:rPr>
              <a:t>folder photos</a:t>
            </a:r>
            <a:endParaRPr sz="700"/>
          </a:p>
          <a:p>
            <a:pPr indent="0" lvl="0" marL="0" rtl="0" algn="l">
              <a:lnSpc>
                <a:spcPct val="1000"/>
              </a:lnSpc>
              <a:spcBef>
                <a:spcPts val="1000"/>
              </a:spcBef>
              <a:spcAft>
                <a:spcPts val="0"/>
              </a:spcAft>
              <a:buNone/>
            </a:pPr>
            <a:r>
              <a:rPr lang="en" sz="700" u="sng">
                <a:solidFill>
                  <a:schemeClr val="hlink"/>
                </a:solidFill>
                <a:hlinkClick r:id="rId8"/>
              </a:rPr>
              <a:t>folder pdfs</a:t>
            </a:r>
            <a:endParaRPr sz="700"/>
          </a:p>
          <a:p>
            <a:pPr indent="0" lvl="0" marL="0" rtl="0" algn="l">
              <a:lnSpc>
                <a:spcPct val="1000"/>
              </a:lnSpc>
              <a:spcBef>
                <a:spcPts val="1000"/>
              </a:spcBef>
              <a:spcAft>
                <a:spcPts val="0"/>
              </a:spcAft>
              <a:buNone/>
            </a:pPr>
            <a:r>
              <a:rPr lang="en" sz="700" u="sng">
                <a:solidFill>
                  <a:schemeClr val="hlink"/>
                </a:solidFill>
                <a:hlinkClick r:id="rId9"/>
              </a:rPr>
              <a:t>folder slides</a:t>
            </a:r>
            <a:endParaRPr sz="700"/>
          </a:p>
          <a:p>
            <a:pPr indent="0" lvl="0" marL="0" rtl="0" algn="l">
              <a:lnSpc>
                <a:spcPct val="1000"/>
              </a:lnSpc>
              <a:spcBef>
                <a:spcPts val="1000"/>
              </a:spcBef>
              <a:spcAft>
                <a:spcPts val="0"/>
              </a:spcAft>
              <a:buNone/>
            </a:pPr>
            <a:r>
              <a:rPr lang="en" sz="700" u="sng">
                <a:solidFill>
                  <a:schemeClr val="hlink"/>
                </a:solidFill>
                <a:hlinkClick r:id="rId10"/>
              </a:rPr>
              <a:t>photo</a:t>
            </a:r>
            <a:endParaRPr sz="700"/>
          </a:p>
          <a:p>
            <a:pPr indent="0" lvl="0" marL="0" rtl="0" algn="l">
              <a:lnSpc>
                <a:spcPct val="1000"/>
              </a:lnSpc>
              <a:spcBef>
                <a:spcPts val="1000"/>
              </a:spcBef>
              <a:spcAft>
                <a:spcPts val="0"/>
              </a:spcAft>
              <a:buNone/>
            </a:pPr>
            <a:r>
              <a:rPr lang="en" sz="700" u="sng">
                <a:solidFill>
                  <a:schemeClr val="hlink"/>
                </a:solidFill>
                <a:hlinkClick r:id="rId11"/>
              </a:rPr>
              <a:t>photo</a:t>
            </a:r>
            <a:endParaRPr sz="700"/>
          </a:p>
          <a:p>
            <a:pPr indent="0" lvl="0" marL="0" rtl="0" algn="l">
              <a:lnSpc>
                <a:spcPct val="1000"/>
              </a:lnSpc>
              <a:spcBef>
                <a:spcPts val="1000"/>
              </a:spcBef>
              <a:spcAft>
                <a:spcPts val="0"/>
              </a:spcAft>
              <a:buNone/>
            </a:pPr>
            <a:r>
              <a:rPr lang="en" sz="700" u="sng">
                <a:solidFill>
                  <a:schemeClr val="hlink"/>
                </a:solidFill>
                <a:hlinkClick r:id="rId12"/>
              </a:rPr>
              <a:t>spreadsheet</a:t>
            </a:r>
            <a:endParaRPr sz="700"/>
          </a:p>
          <a:p>
            <a:pPr indent="0" lvl="0" marL="0" rtl="0" algn="l">
              <a:lnSpc>
                <a:spcPct val="1000"/>
              </a:lnSpc>
              <a:spcBef>
                <a:spcPts val="1000"/>
              </a:spcBef>
              <a:spcAft>
                <a:spcPts val="0"/>
              </a:spcAft>
              <a:buNone/>
            </a:pPr>
            <a:r>
              <a:rPr lang="en" sz="700" u="sng">
                <a:solidFill>
                  <a:schemeClr val="hlink"/>
                </a:solidFill>
                <a:hlinkClick r:id="rId13"/>
              </a:rPr>
              <a:t>spreadsheet key</a:t>
            </a:r>
            <a:endParaRPr sz="700"/>
          </a:p>
          <a:p>
            <a:pPr indent="0" lvl="0" marL="0" rtl="0" algn="l">
              <a:lnSpc>
                <a:spcPct val="1000"/>
              </a:lnSpc>
              <a:spcBef>
                <a:spcPts val="1000"/>
              </a:spcBef>
              <a:spcAft>
                <a:spcPts val="0"/>
              </a:spcAft>
              <a:buNone/>
            </a:pPr>
            <a:r>
              <a:rPr lang="en" sz="700" u="sng">
                <a:solidFill>
                  <a:schemeClr val="hlink"/>
                </a:solidFill>
                <a:hlinkClick r:id="rId14"/>
              </a:rPr>
              <a:t>spreadsheet pubhtml</a:t>
            </a:r>
            <a:endParaRPr sz="700"/>
          </a:p>
          <a:p>
            <a:pPr indent="0" lvl="0" marL="0" rtl="0" algn="l">
              <a:lnSpc>
                <a:spcPct val="1000"/>
              </a:lnSpc>
              <a:spcBef>
                <a:spcPts val="1000"/>
              </a:spcBef>
              <a:spcAft>
                <a:spcPts val="0"/>
              </a:spcAft>
              <a:buNone/>
            </a:pPr>
            <a:r>
              <a:rPr lang="en" sz="700" u="sng">
                <a:solidFill>
                  <a:schemeClr val="hlink"/>
                </a:solidFill>
                <a:hlinkClick r:id="rId15"/>
              </a:rPr>
              <a:t>spreadsheet pub</a:t>
            </a:r>
            <a:endParaRPr sz="700"/>
          </a:p>
          <a:p>
            <a:pPr indent="0" lvl="0" marL="0" rtl="0" algn="l">
              <a:lnSpc>
                <a:spcPct val="1000"/>
              </a:lnSpc>
              <a:spcBef>
                <a:spcPts val="1000"/>
              </a:spcBef>
              <a:spcAft>
                <a:spcPts val="0"/>
              </a:spcAft>
              <a:buNone/>
            </a:pPr>
            <a:r>
              <a:rPr lang="en" sz="700" u="sng">
                <a:solidFill>
                  <a:schemeClr val="hlink"/>
                </a:solidFill>
                <a:hlinkClick r:id="rId16"/>
              </a:rPr>
              <a:t>spreadsheet view</a:t>
            </a:r>
            <a:endParaRPr sz="700"/>
          </a:p>
          <a:p>
            <a:pPr indent="0" lvl="0" marL="0" rtl="0" algn="l">
              <a:lnSpc>
                <a:spcPct val="1000"/>
              </a:lnSpc>
              <a:spcBef>
                <a:spcPts val="1000"/>
              </a:spcBef>
              <a:spcAft>
                <a:spcPts val="0"/>
              </a:spcAft>
              <a:buNone/>
            </a:pPr>
            <a:r>
              <a:rPr lang="en" sz="700" u="sng">
                <a:solidFill>
                  <a:schemeClr val="hlink"/>
                </a:solidFill>
                <a:hlinkClick r:id="rId17"/>
              </a:rPr>
              <a:t>form</a:t>
            </a:r>
            <a:endParaRPr sz="700"/>
          </a:p>
          <a:p>
            <a:pPr indent="0" lvl="0" marL="0" rtl="0" algn="l">
              <a:lnSpc>
                <a:spcPct val="1000"/>
              </a:lnSpc>
              <a:spcBef>
                <a:spcPts val="1000"/>
              </a:spcBef>
              <a:spcAft>
                <a:spcPts val="0"/>
              </a:spcAft>
              <a:buNone/>
            </a:pPr>
            <a:r>
              <a:rPr lang="en" sz="700" u="sng">
                <a:solidFill>
                  <a:schemeClr val="hlink"/>
                </a:solidFill>
                <a:hlinkClick r:id="rId18"/>
              </a:rPr>
              <a:t>drawing</a:t>
            </a:r>
            <a:endParaRPr sz="700"/>
          </a:p>
          <a:p>
            <a:pPr indent="0" lvl="0" marL="0" rtl="0" algn="l">
              <a:lnSpc>
                <a:spcPct val="1000"/>
              </a:lnSpc>
              <a:spcBef>
                <a:spcPts val="1000"/>
              </a:spcBef>
              <a:spcAft>
                <a:spcPts val="0"/>
              </a:spcAft>
              <a:buNone/>
            </a:pPr>
            <a:r>
              <a:rPr lang="en" sz="700" u="sng">
                <a:solidFill>
                  <a:schemeClr val="hlink"/>
                </a:solidFill>
                <a:hlinkClick r:id="rId19"/>
              </a:rPr>
              <a:t>image</a:t>
            </a:r>
            <a:endParaRPr sz="700"/>
          </a:p>
          <a:p>
            <a:pPr indent="0" lvl="0" marL="0" rtl="0" algn="l">
              <a:lnSpc>
                <a:spcPct val="1000"/>
              </a:lnSpc>
              <a:spcBef>
                <a:spcPts val="1000"/>
              </a:spcBef>
              <a:spcAft>
                <a:spcPts val="0"/>
              </a:spcAft>
              <a:buNone/>
            </a:pPr>
            <a:r>
              <a:rPr lang="en" sz="700" u="sng">
                <a:solidFill>
                  <a:schemeClr val="hlink"/>
                </a:solidFill>
                <a:hlinkClick r:id="rId20"/>
              </a:rPr>
              <a:t>image link</a:t>
            </a:r>
            <a:endParaRPr sz="700"/>
          </a:p>
          <a:p>
            <a:pPr indent="0" lvl="0" marL="0" rtl="0" algn="l">
              <a:lnSpc>
                <a:spcPct val="1000"/>
              </a:lnSpc>
              <a:spcBef>
                <a:spcPts val="1000"/>
              </a:spcBef>
              <a:spcAft>
                <a:spcPts val="0"/>
              </a:spcAft>
              <a:buNone/>
            </a:pPr>
            <a:r>
              <a:rPr lang="en" sz="700" u="sng">
                <a:solidFill>
                  <a:schemeClr val="hlink"/>
                </a:solidFill>
                <a:hlinkClick r:id="rId21"/>
              </a:rPr>
              <a:t>document</a:t>
            </a:r>
            <a:endParaRPr sz="700"/>
          </a:p>
          <a:p>
            <a:pPr indent="0" lvl="0" marL="0" rtl="0" algn="l">
              <a:lnSpc>
                <a:spcPct val="1000"/>
              </a:lnSpc>
              <a:spcBef>
                <a:spcPts val="1000"/>
              </a:spcBef>
              <a:spcAft>
                <a:spcPts val="0"/>
              </a:spcAft>
              <a:buNone/>
            </a:pPr>
            <a:r>
              <a:rPr lang="en" sz="700" u="sng">
                <a:solidFill>
                  <a:schemeClr val="hlink"/>
                </a:solidFill>
                <a:hlinkClick r:id="rId22"/>
              </a:rPr>
              <a:t>document pub</a:t>
            </a:r>
            <a:endParaRPr sz="700"/>
          </a:p>
          <a:p>
            <a:pPr indent="0" lvl="0" marL="0" rtl="0" algn="l">
              <a:lnSpc>
                <a:spcPct val="1000"/>
              </a:lnSpc>
              <a:spcBef>
                <a:spcPts val="1000"/>
              </a:spcBef>
              <a:spcAft>
                <a:spcPts val="0"/>
              </a:spcAft>
              <a:buNone/>
            </a:pPr>
            <a:r>
              <a:rPr lang="en" sz="700" u="sng">
                <a:solidFill>
                  <a:schemeClr val="hlink"/>
                </a:solidFill>
                <a:hlinkClick r:id="rId23"/>
              </a:rPr>
              <a:t>document view</a:t>
            </a:r>
            <a:endParaRPr sz="700"/>
          </a:p>
          <a:p>
            <a:pPr indent="0" lvl="0" marL="0" rtl="0" algn="l">
              <a:lnSpc>
                <a:spcPct val="1000"/>
              </a:lnSpc>
              <a:spcBef>
                <a:spcPts val="1000"/>
              </a:spcBef>
              <a:spcAft>
                <a:spcPts val="0"/>
              </a:spcAft>
              <a:buNone/>
            </a:pPr>
            <a:r>
              <a:rPr lang="en" sz="700" u="sng">
                <a:solidFill>
                  <a:schemeClr val="hlink"/>
                </a:solidFill>
                <a:hlinkClick r:id="rId24"/>
              </a:rPr>
              <a:t>presentation</a:t>
            </a:r>
            <a:endParaRPr sz="700"/>
          </a:p>
          <a:p>
            <a:pPr indent="0" lvl="0" marL="0" rtl="0" algn="l">
              <a:lnSpc>
                <a:spcPct val="1000"/>
              </a:lnSpc>
              <a:spcBef>
                <a:spcPts val="1000"/>
              </a:spcBef>
              <a:spcAft>
                <a:spcPts val="1000"/>
              </a:spcAft>
              <a:buNone/>
            </a:pPr>
            <a:r>
              <a:t/>
            </a:r>
            <a:endParaRPr/>
          </a:p>
        </p:txBody>
      </p:sp>
      <p:sp>
        <p:nvSpPr>
          <p:cNvPr id="112" name="Google Shape;112;p22"/>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6"/>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7"/>
              </a:rPr>
              <a:t>presentation html</a:t>
            </a:r>
            <a:endParaRPr sz="700"/>
          </a:p>
          <a:p>
            <a:pPr indent="0" lvl="0" marL="0" rtl="0" algn="l">
              <a:lnSpc>
                <a:spcPct val="1000"/>
              </a:lnSpc>
              <a:spcBef>
                <a:spcPts val="1000"/>
              </a:spcBef>
              <a:spcAft>
                <a:spcPts val="1000"/>
              </a:spcAft>
              <a:buNone/>
            </a:pPr>
            <a:r>
              <a:t/>
            </a:r>
            <a:endParaRPr/>
          </a:p>
        </p:txBody>
      </p:sp>
      <p:pic>
        <p:nvPicPr>
          <p:cNvPr descr="wedding photo booth rental in los angeles" id="113" name="Google Shape;113;p22" title="wedding photo booth rental in los angeles">
            <a:hlinkClick r:id="rId28"/>
          </p:cNvPr>
          <p:cNvPicPr preferRelativeResize="0"/>
          <p:nvPr/>
        </p:nvPicPr>
        <p:blipFill>
          <a:blip r:embed="rId29">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2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Videos</a:t>
            </a:r>
            <a:endParaRPr b="1">
              <a:solidFill>
                <a:srgbClr val="A8D673"/>
              </a:solidFill>
              <a:latin typeface="Poppins"/>
              <a:ea typeface="Poppins"/>
              <a:cs typeface="Poppins"/>
              <a:sym typeface="Poppins"/>
            </a:endParaRPr>
          </a:p>
        </p:txBody>
      </p:sp>
      <p:sp>
        <p:nvSpPr>
          <p:cNvPr id="119" name="Google Shape;119;p2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YouTube videos we recommend watching!</a:t>
            </a:r>
            <a:endParaRPr/>
          </a:p>
        </p:txBody>
      </p:sp>
      <p:pic>
        <p:nvPicPr>
          <p:cNvPr descr="wedding photo booth rental in los angeles" id="120" name="Google Shape;120;p23" title="wedding photo booth rental in los angeles">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24"/>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https://sites.google.com/view/photo-booth-los-angeles/home</a:t>
            </a:r>
            <a:endParaRPr/>
          </a:p>
        </p:txBody>
      </p:sp>
      <p:pic>
        <p:nvPicPr>
          <p:cNvPr id="126" name="Google Shape;126;p24">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wedding photo booth rental in los angeles" id="127" name="Google Shape;127;p24" title="wedding photo booth rental in los angeles">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6"/>
                                        </p:tgtEl>
                                        <p:attrNameLst>
                                          <p:attrName>style.visibility</p:attrName>
                                        </p:attrNameLst>
                                      </p:cBhvr>
                                      <p:to>
                                        <p:strVal val="visible"/>
                                      </p:to>
                                    </p:set>
                                    <p:animEffect filter="fade" transition="in">
                                      <p:cBhvr>
                                        <p:cTn dur="1000"/>
                                        <p:tgtEl>
                                          <p:spTgt spid="12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25"/>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https://sites.google.com/view/photo-booth-los-angeles/home</a:t>
            </a:r>
            <a:endParaRPr/>
          </a:p>
        </p:txBody>
      </p:sp>
      <p:pic>
        <p:nvPicPr>
          <p:cNvPr id="133" name="Google Shape;133;p25">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wedding photo booth rental in los angeles" id="134" name="Google Shape;134;p25" title="wedding photo booth rental in los angeles">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3"/>
                                        </p:tgtEl>
                                        <p:attrNameLst>
                                          <p:attrName>style.visibility</p:attrName>
                                        </p:attrNameLst>
                                      </p:cBhvr>
                                      <p:to>
                                        <p:strVal val="visible"/>
                                      </p:to>
                                    </p:set>
                                    <p:animEffect filter="fade" transition="in">
                                      <p:cBhvr>
                                        <p:cTn dur="1000"/>
                                        <p:tgtEl>
                                          <p:spTgt spid="13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26"/>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https://sites.google.com/view/photo-booth-los-angeles/home</a:t>
            </a:r>
            <a:endParaRPr/>
          </a:p>
        </p:txBody>
      </p:sp>
      <p:pic>
        <p:nvPicPr>
          <p:cNvPr id="140" name="Google Shape;140;p26">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wedding photo booth rental in los angeles" id="141" name="Google Shape;141;p26" title="wedding photo booth rental in los angeles">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0"/>
                                        </p:tgtEl>
                                        <p:attrNameLst>
                                          <p:attrName>style.visibility</p:attrName>
                                        </p:attrNameLst>
                                      </p:cBhvr>
                                      <p:to>
                                        <p:strVal val="visible"/>
                                      </p:to>
                                    </p:set>
                                    <p:animEffect filter="fade" transition="in">
                                      <p:cBhvr>
                                        <p:cTn dur="1000"/>
                                        <p:tgtEl>
                                          <p:spTgt spid="14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27"/>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https://sites.google.com/view/photo-booth-los-angeles/home</a:t>
            </a:r>
            <a:endParaRPr/>
          </a:p>
        </p:txBody>
      </p:sp>
      <p:pic>
        <p:nvPicPr>
          <p:cNvPr id="147" name="Google Shape;147;p27">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wedding photo booth rental in los angeles" id="148" name="Google Shape;148;p27" title="wedding photo booth rental in los angeles">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7"/>
                                        </p:tgtEl>
                                        <p:attrNameLst>
                                          <p:attrName>style.visibility</p:attrName>
                                        </p:attrNameLst>
                                      </p:cBhvr>
                                      <p:to>
                                        <p:strVal val="visible"/>
                                      </p:to>
                                    </p:set>
                                    <p:animEffect filter="fade" transition="in">
                                      <p:cBhvr>
                                        <p:cTn dur="1000"/>
                                        <p:tgtEl>
                                          <p:spTgt spid="14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28"/>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https://sites.google.com/view/photo-booth-los-angeles/home</a:t>
            </a:r>
            <a:endParaRPr/>
          </a:p>
        </p:txBody>
      </p:sp>
      <p:pic>
        <p:nvPicPr>
          <p:cNvPr id="154" name="Google Shape;154;p28">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wedding photo booth rental in los angeles" id="155" name="Google Shape;155;p28" title="wedding photo booth rental in los angeles">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4"/>
                                        </p:tgtEl>
                                        <p:attrNameLst>
                                          <p:attrName>style.visibility</p:attrName>
                                        </p:attrNameLst>
                                      </p:cBhvr>
                                      <p:to>
                                        <p:strVal val="visible"/>
                                      </p:to>
                                    </p:set>
                                    <p:animEffect filter="fade" transition="in">
                                      <p:cBhvr>
                                        <p:cTn dur="1000"/>
                                        <p:tgtEl>
                                          <p:spTgt spid="15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29"/>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wedding photo booth rental in los angeles</a:t>
            </a:r>
            <a:endParaRPr b="1">
              <a:solidFill>
                <a:srgbClr val="A8D673"/>
              </a:solidFill>
              <a:latin typeface="Poppins"/>
              <a:ea typeface="Poppins"/>
              <a:cs typeface="Poppins"/>
              <a:sym typeface="Poppins"/>
            </a:endParaRPr>
          </a:p>
        </p:txBody>
      </p:sp>
      <p:sp>
        <p:nvSpPr>
          <p:cNvPr id="161" name="Google Shape;161;p29"/>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https://sites.google.com/view/photo-booth-los-angeles/home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wedding photo booth rental in los angeles" id="60" name="Google Shape;60;p14" title="wedding photo booth rental in los angeles">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pic>
        <p:nvPicPr>
          <p:cNvPr descr="wedding photo booth rental in los angeles" id="65" name="Google Shape;65;p15" title="wedding photo booth rental in los angeles">
            <a:hlinkClick r:id="rId3"/>
          </p:cNvPr>
          <p:cNvPicPr preferRelativeResize="0"/>
          <p:nvPr/>
        </p:nvPicPr>
        <p:blipFill>
          <a:blip r:embed="rId4">
            <a:alphaModFix/>
          </a:blip>
          <a:stretch>
            <a:fillRect/>
          </a:stretch>
        </p:blipFill>
        <p:spPr>
          <a:xfrm>
            <a:off x="2190750" y="190500"/>
            <a:ext cx="4762500" cy="4762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wedding photo booth rental in los angeles</a:t>
            </a:r>
            <a:endParaRPr b="1">
              <a:solidFill>
                <a:srgbClr val="A8D673"/>
              </a:solidFill>
              <a:latin typeface="Poppins"/>
              <a:ea typeface="Poppins"/>
              <a:cs typeface="Poppins"/>
              <a:sym typeface="Poppins"/>
            </a:endParaRPr>
          </a:p>
        </p:txBody>
      </p:sp>
      <p:sp>
        <p:nvSpPr>
          <p:cNvPr id="71" name="Google Shape;71;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GIF booths work great in almost any location and type of event, and a great way to capture the energy of your event. Photo Booths are a great and fun way to entertain for any occasion and If you're hosting an outdoor event, here are some tips to ensure you have a great photo booth experience. Shade is important for outdoor setups, so it is important to place the photo kiosk in the shade. Backdrops are not usually used when the booth is in an outdoor, unprotected location due to wind or other inclement weather but we can make it happen using backdrop weights. We have a wide variety of backgrounds and graphic designs available, so you can choose one that matches the theme of your event. Guests enter a phone number or email address after using the GIF booth to send their creations to their mobile phone. Guests can also browse the entire event online via a custom web gallery after the event is completed. Whether it's a simple selfie kiosk or a photo from your favorite event, we offer the Best Photo Booths Fun For All Ages. When planning your next event in Orange County, don't forget to add quality photographic entertainment; we are Southern California's premier special event company. Selfie kiosks are perfect for corporate events with conservative clients who want to relax and enjoy life a little more. Open-air photo booths seem to be popular with parties, but be aware of the following drawbacks; they take up a lot of space, Usually at least 8ft x 8ft.&amp;nbsp;&amp;nbsp;Instead, try something like a selfie kiosk where you can take a photo or GIF, email or text it to your guests, and share it instantly. Selfies are great, but at large and busy events they can be difficult to capture, so you need to add on a unique addition to just about any event. If selfie sticks look cheap, choose photo entertainment that matches your party theme and setting. A great selfie kiosk is perfect for corporate events that want a first class experience, where you want to capture the best moments. What about other types of events such as birthdays, weddings, bar and bat mitzvahs, and even corporate events? Selfie kiosks are also great for events like this and a perfect addition to any special event around OC No matter what type of photo booth you choose, it's important to book the photo booth that best suits your needs. Photography is at the forefront of many people’s minds these days, with so many choices of where to take photos. And when you’re throwing a party, we will go as far as humanly possible to make a unique photo experience with the latest features.&amp;nbsp;Keep it simple and rent a photo booth; we provide the most technologically advanced photo booths, with low profile designs, professional staff, and transparent pricing. At a fun, themed party, a fun open-air photo booth or selfie kiosk is always a great idea. No one can deny the power of a good photo, and with our all-inclusive photo booth packages, we provide the best possible photo experiences around Irvine, Costa Mesa and Newport Beach, as well as all of Orange County. Whether you are having a fundraiser and everything in between a DSLR photo booth will take the perfect shot for every occasion.</a:t>
            </a:r>
            <a:endParaRPr sz="800"/>
          </a:p>
          <a:p>
            <a:pPr indent="0" lvl="0" marL="0" rtl="0" algn="l">
              <a:spcBef>
                <a:spcPts val="0"/>
              </a:spcBef>
              <a:spcAft>
                <a:spcPts val="0"/>
              </a:spcAft>
              <a:buNone/>
            </a:pPr>
            <a:r>
              <a:rPr lang="en" sz="1000" u="sng">
                <a:solidFill>
                  <a:schemeClr val="hlink"/>
                </a:solidFill>
                <a:hlinkClick r:id="rId3"/>
              </a:rPr>
              <a:t>https://sites.google.com/view/photo-booth-los-angeles/home</a:t>
            </a:r>
            <a:endParaRPr sz="1000"/>
          </a:p>
        </p:txBody>
      </p:sp>
      <p:pic>
        <p:nvPicPr>
          <p:cNvPr descr="wedding photo booth rental in los angeles" id="72" name="Google Shape;72;p16" title="wedding photo booth rental in los angeles">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8" name="Google Shape;78;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 Photo Fiesta! Photo Booth Rentals</a:t>
            </a:r>
            <a:endParaRPr sz="1000"/>
          </a:p>
          <a:p>
            <a:pPr indent="0" lvl="0" marL="0" rtl="0" algn="l">
              <a:spcBef>
                <a:spcPts val="0"/>
              </a:spcBef>
              <a:spcAft>
                <a:spcPts val="0"/>
              </a:spcAft>
              <a:buNone/>
            </a:pPr>
            <a:r>
              <a:rPr lang="en" sz="1000"/>
              <a:t>16000 Kaplan Ave, City of Industry, CA 91744</a:t>
            </a:r>
            <a:endParaRPr sz="1000"/>
          </a:p>
          <a:p>
            <a:pPr indent="0" lvl="0" marL="0" rtl="0" algn="l">
              <a:spcBef>
                <a:spcPts val="0"/>
              </a:spcBef>
              <a:spcAft>
                <a:spcPts val="0"/>
              </a:spcAft>
              <a:buNone/>
            </a:pPr>
            <a:r>
              <a:rPr lang="en" sz="1000"/>
              <a:t>562-303-9926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pic>
        <p:nvPicPr>
          <p:cNvPr descr="wedding photo booth rental in los angeles" id="79" name="Google Shape;79;p17" title="wedding photo booth rental in los angeles">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5" name="Google Shape;85;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wedding photo booth rental in los angeles</a:t>
            </a:r>
            <a:endParaRPr sz="800"/>
          </a:p>
          <a:p>
            <a:pPr indent="0" lvl="0" marL="0" rtl="0" algn="l">
              <a:spcBef>
                <a:spcPts val="0"/>
              </a:spcBef>
              <a:spcAft>
                <a:spcPts val="0"/>
              </a:spcAft>
              <a:buNone/>
            </a:pPr>
            <a:r>
              <a:t/>
            </a:r>
            <a:endParaRPr sz="800"/>
          </a:p>
        </p:txBody>
      </p:sp>
      <p:pic>
        <p:nvPicPr>
          <p:cNvPr descr="wedding photo booth rental in los angeles" id="86" name="Google Shape;86;p18" title="wedding photo booth rental in los angeles">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pic>
        <p:nvPicPr>
          <p:cNvPr descr="Before choosing a photo booth style, it's helpful to understand a little more about the options available, and is a great way to capture the energy of your event. Having a wedding in a historic Orange County location with limited space? Our selfie kiosks are the perfect option for small spaces, and offer an upscale experience for your special event or wedding. Don't want your wedding reception cluttered with an outdated giant photo booth? Our open air photo booth rentals are perfect for our guests, we are an award winning Los Angeles based company providing unique photo activations. The photo both looks great in just about any venue, for weddings and other special events in Los Angeles County. We know you're familiar with the traditional sit down photo booth from a few years ago, but what about a more modern outdoor photo booth? We offer the very best in unique or custom open air photo kiosks and custom backdrops. An open-air photo booth is a small, compact version of a traditional photo booth that doesn't require guests to sit in a physical booth that offers the highest quality in Los Angeles and all of Orange County. The photo booth itself is not a booth in the usual sense, but more like a photo kiosk with a camera, flash, printer, and a touchscreen computer that controls everything, and is a great and fun way to entertain for any occasion. The open-air photo booth is a sleeker, narrower photo kiosk that captures photos, GIFs, and boomerangs guaranteed to make your corporate event, wedding or other occasion unforgettable, while creating lasting memories. An open-air photo booth is similar to a traditional photo studio, but unlike a portrait session in a photo studio, camera studio equipment is hidden inside a photo kiosk. If you're looking for an open air photo booth for your next Orange County event, we can help; we have top photo booth selections available for your next event, Great For Weddings, Corporate Events, Birthdays, Holiday Parties or any OC event. &#10;" id="91" name="Google Shape;91;p19" title="wedding photo booth rental in los angeles">
            <a:hlinkClick r:id="rId3"/>
          </p:cNvPr>
          <p:cNvPicPr preferRelativeResize="0"/>
          <p:nvPr/>
        </p:nvPicPr>
        <p:blipFill>
          <a:blip r:embed="rId4">
            <a:alphaModFix/>
          </a:blip>
          <a:stretch>
            <a:fillRect/>
          </a:stretch>
        </p:blipFill>
        <p:spPr>
          <a:xfrm>
            <a:off x="2643188" y="0"/>
            <a:ext cx="3857625" cy="5143500"/>
          </a:xfrm>
          <a:prstGeom prst="rect">
            <a:avLst/>
          </a:prstGeom>
          <a:noFill/>
          <a:ln>
            <a:noFill/>
          </a:ln>
        </p:spPr>
      </p:pic>
      <p:pic>
        <p:nvPicPr>
          <p:cNvPr descr="wedding photo booth rental in los angeles" id="92" name="Google Shape;92;p19" title="wedding photo booth rental in los angeles">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pic>
        <p:nvPicPr>
          <p:cNvPr descr="Before choosing a photo booth style, it's helpful to understand a little more about the options available, and is a great way to capture the energy of your event. Having a wedding in a historic Orange County location with limited space? Our selfie kiosks are the perfect option for small spaces, and offer an upscale experience for your special event or wedding. Don't want your wedding reception cluttered with an outdated giant photo booth? Our open air photo booth rentals are perfect for our guests, we are an award winning Los Angeles based company providing unique photo activations. The photo both looks great in just about any venue, for weddings and other special events in Los Angeles County. We know you're familiar with the traditional sit down photo booth from a few years ago, but what about a more modern outdoor photo booth? We offer the very best in unique or custom open air photo kiosks and custom backdrops. An open-air photo booth is a small, compact version of a traditional photo booth that doesn't require guests to sit in a physical booth that offers the highest quality in Los Angeles and all of Orange County. The photo booth itself is not a booth in the usual sense, but more like a photo kiosk with a camera, flash, printer, and a touchscreen computer that controls everything, and is a great and fun way to entertain for any occasion. The open-air photo booth is a sleeker, narrower photo kiosk that captures photos, GIFs, and boomerangs guaranteed to make your corporate event, wedding or other occasion unforgettable, while creating lasting memories. An open-air photo booth is similar to a traditional photo studio, but unlike a portrait session in a photo studio, camera studio equipment is hidden inside a photo kiosk. If you're looking for an open air photo booth for your next Orange County event, we can help; we have top photo booth selections available for your next event, Great For Weddings, Corporate Events, Birthdays, Holiday Parties or any OC event. &#10;" id="97" name="Google Shape;97;p20" title="wedding photo booth rental in los angeles">
            <a:hlinkClick r:id="rId3"/>
          </p:cNvPr>
          <p:cNvPicPr preferRelativeResize="0"/>
          <p:nvPr/>
        </p:nvPicPr>
        <p:blipFill>
          <a:blip r:embed="rId4">
            <a:alphaModFix/>
          </a:blip>
          <a:stretch>
            <a:fillRect/>
          </a:stretch>
        </p:blipFill>
        <p:spPr>
          <a:xfrm>
            <a:off x="1714500" y="666750"/>
            <a:ext cx="5715000" cy="3810000"/>
          </a:xfrm>
          <a:prstGeom prst="rect">
            <a:avLst/>
          </a:prstGeom>
          <a:noFill/>
          <a:ln>
            <a:noFill/>
          </a:ln>
        </p:spPr>
      </p:pic>
      <p:pic>
        <p:nvPicPr>
          <p:cNvPr descr="wedding photo booth rental in los angeles" id="98" name="Google Shape;98;p20" title="wedding photo booth rental in los angeles">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21"/>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104" name="Google Shape;104;p21"/>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pic>
        <p:nvPicPr>
          <p:cNvPr descr="wedding photo booth rental in los angeles" id="105" name="Google Shape;105;p21" title="wedding photo booth rental in los angeles">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